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49"/>
  </p:notesMasterIdLst>
  <p:sldIdLst>
    <p:sldId id="2920" r:id="rId7"/>
    <p:sldId id="2926" r:id="rId8"/>
    <p:sldId id="2890" r:id="rId9"/>
    <p:sldId id="2891" r:id="rId10"/>
    <p:sldId id="2893" r:id="rId11"/>
    <p:sldId id="2892" r:id="rId12"/>
    <p:sldId id="2912" r:id="rId13"/>
    <p:sldId id="2902" r:id="rId14"/>
    <p:sldId id="2925" r:id="rId15"/>
    <p:sldId id="2903" r:id="rId16"/>
    <p:sldId id="2930" r:id="rId17"/>
    <p:sldId id="2894" r:id="rId18"/>
    <p:sldId id="2924" r:id="rId19"/>
    <p:sldId id="2898" r:id="rId20"/>
    <p:sldId id="2909" r:id="rId21"/>
    <p:sldId id="2932" r:id="rId22"/>
    <p:sldId id="2933" r:id="rId23"/>
    <p:sldId id="2927" r:id="rId24"/>
    <p:sldId id="2900" r:id="rId25"/>
    <p:sldId id="2928" r:id="rId26"/>
    <p:sldId id="2931" r:id="rId27"/>
    <p:sldId id="2904" r:id="rId28"/>
    <p:sldId id="2905" r:id="rId29"/>
    <p:sldId id="2906" r:id="rId30"/>
    <p:sldId id="2907" r:id="rId31"/>
    <p:sldId id="2911" r:id="rId32"/>
    <p:sldId id="2910" r:id="rId33"/>
    <p:sldId id="2913" r:id="rId34"/>
    <p:sldId id="2929" r:id="rId35"/>
    <p:sldId id="2908" r:id="rId36"/>
    <p:sldId id="2899" r:id="rId37"/>
    <p:sldId id="2897" r:id="rId38"/>
    <p:sldId id="2934" r:id="rId39"/>
    <p:sldId id="2916" r:id="rId40"/>
    <p:sldId id="2901" r:id="rId41"/>
    <p:sldId id="2914" r:id="rId42"/>
    <p:sldId id="2915" r:id="rId43"/>
    <p:sldId id="1454" r:id="rId44"/>
    <p:sldId id="2919" r:id="rId45"/>
    <p:sldId id="2923" r:id="rId46"/>
    <p:sldId id="2936" r:id="rId47"/>
    <p:sldId id="1406"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B8E66-0B5E-40BE-990F-964A39888551}" v="873" dt="2022-01-18T12:24:28.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9" d="100"/>
          <a:sy n="99" d="100"/>
        </p:scale>
        <p:origin x="72"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as Reining" userId="6f3f709c6fabca05" providerId="LiveId" clId="{3EAB8E66-0B5E-40BE-990F-964A39888551}"/>
    <pc:docChg chg="undo redo custSel addSld delSld modSld sldOrd modMainMaster addSection delSection">
      <pc:chgData name="Matthias Reining" userId="6f3f709c6fabca05" providerId="LiveId" clId="{3EAB8E66-0B5E-40BE-990F-964A39888551}" dt="2022-01-18T14:28:23.441" v="7128" actId="478"/>
      <pc:docMkLst>
        <pc:docMk/>
      </pc:docMkLst>
      <pc:sldChg chg="del">
        <pc:chgData name="Matthias Reining" userId="6f3f709c6fabca05" providerId="LiveId" clId="{3EAB8E66-0B5E-40BE-990F-964A39888551}" dt="2022-01-09T17:24:51.684" v="2404" actId="47"/>
        <pc:sldMkLst>
          <pc:docMk/>
          <pc:sldMk cId="2005775417" sldId="256"/>
        </pc:sldMkLst>
      </pc:sldChg>
      <pc:sldChg chg="del">
        <pc:chgData name="Matthias Reining" userId="6f3f709c6fabca05" providerId="LiveId" clId="{3EAB8E66-0B5E-40BE-990F-964A39888551}" dt="2022-01-07T00:54:24.081" v="1048" actId="47"/>
        <pc:sldMkLst>
          <pc:docMk/>
          <pc:sldMk cId="2277952811" sldId="257"/>
        </pc:sldMkLst>
      </pc:sldChg>
      <pc:sldChg chg="del">
        <pc:chgData name="Matthias Reining" userId="6f3f709c6fabca05" providerId="LiveId" clId="{3EAB8E66-0B5E-40BE-990F-964A39888551}" dt="2022-01-07T00:54:24.081" v="1048" actId="47"/>
        <pc:sldMkLst>
          <pc:docMk/>
          <pc:sldMk cId="736886552" sldId="259"/>
        </pc:sldMkLst>
      </pc:sldChg>
      <pc:sldChg chg="del">
        <pc:chgData name="Matthias Reining" userId="6f3f709c6fabca05" providerId="LiveId" clId="{3EAB8E66-0B5E-40BE-990F-964A39888551}" dt="2022-01-07T00:54:24.081" v="1048" actId="47"/>
        <pc:sldMkLst>
          <pc:docMk/>
          <pc:sldMk cId="1047952212" sldId="260"/>
        </pc:sldMkLst>
      </pc:sldChg>
      <pc:sldChg chg="addSp delSp modSp add mod">
        <pc:chgData name="Matthias Reining" userId="6f3f709c6fabca05" providerId="LiveId" clId="{3EAB8E66-0B5E-40BE-990F-964A39888551}" dt="2022-01-09T16:57:30.162" v="2397"/>
        <pc:sldMkLst>
          <pc:docMk/>
          <pc:sldMk cId="2712461577" sldId="1406"/>
        </pc:sldMkLst>
        <pc:spChg chg="mod">
          <ac:chgData name="Matthias Reining" userId="6f3f709c6fabca05" providerId="LiveId" clId="{3EAB8E66-0B5E-40BE-990F-964A39888551}" dt="2022-01-09T16:55:20.033" v="2393" actId="1076"/>
          <ac:spMkLst>
            <pc:docMk/>
            <pc:sldMk cId="2712461577" sldId="1406"/>
            <ac:spMk id="5" creationId="{87DA12D8-DE70-4F13-86F6-122D4D6227D9}"/>
          </ac:spMkLst>
        </pc:spChg>
        <pc:picChg chg="add del">
          <ac:chgData name="Matthias Reining" userId="6f3f709c6fabca05" providerId="LiveId" clId="{3EAB8E66-0B5E-40BE-990F-964A39888551}" dt="2022-01-09T16:57:30.162" v="2397"/>
          <ac:picMkLst>
            <pc:docMk/>
            <pc:sldMk cId="2712461577" sldId="1406"/>
            <ac:picMk id="2" creationId="{1E7EB575-E558-4821-B210-3CD1970D0552}"/>
          </ac:picMkLst>
        </pc:picChg>
      </pc:sldChg>
      <pc:sldChg chg="addSp modSp add del mod modClrScheme chgLayout">
        <pc:chgData name="Matthias Reining" userId="6f3f709c6fabca05" providerId="LiveId" clId="{3EAB8E66-0B5E-40BE-990F-964A39888551}" dt="2022-01-09T19:13:01.414" v="4397" actId="20577"/>
        <pc:sldMkLst>
          <pc:docMk/>
          <pc:sldMk cId="1888379174" sldId="1454"/>
        </pc:sldMkLst>
        <pc:spChg chg="add mod ord">
          <ac:chgData name="Matthias Reining" userId="6f3f709c6fabca05" providerId="LiveId" clId="{3EAB8E66-0B5E-40BE-990F-964A39888551}" dt="2022-01-09T19:13:01.414" v="4397" actId="20577"/>
          <ac:spMkLst>
            <pc:docMk/>
            <pc:sldMk cId="1888379174" sldId="1454"/>
            <ac:spMk id="4" creationId="{059F2302-7B53-427F-85B8-4059CAAD0EA6}"/>
          </ac:spMkLst>
        </pc:spChg>
      </pc:sldChg>
      <pc:sldChg chg="del">
        <pc:chgData name="Matthias Reining" userId="6f3f709c6fabca05" providerId="LiveId" clId="{3EAB8E66-0B5E-40BE-990F-964A39888551}" dt="2022-01-07T00:54:24.081" v="1048" actId="47"/>
        <pc:sldMkLst>
          <pc:docMk/>
          <pc:sldMk cId="2641790774" sldId="2888"/>
        </pc:sldMkLst>
      </pc:sldChg>
      <pc:sldChg chg="addSp delSp modSp new del mod setBg modClrScheme setClrOvrMap delDesignElem chgLayout">
        <pc:chgData name="Matthias Reining" userId="6f3f709c6fabca05" providerId="LiveId" clId="{3EAB8E66-0B5E-40BE-990F-964A39888551}" dt="2022-01-09T19:55:44.205" v="5234" actId="2696"/>
        <pc:sldMkLst>
          <pc:docMk/>
          <pc:sldMk cId="1336182542" sldId="2889"/>
        </pc:sldMkLst>
        <pc:spChg chg="del mod ord">
          <ac:chgData name="Matthias Reining" userId="6f3f709c6fabca05" providerId="LiveId" clId="{3EAB8E66-0B5E-40BE-990F-964A39888551}" dt="2022-01-09T19:53:54.972" v="5217" actId="478"/>
          <ac:spMkLst>
            <pc:docMk/>
            <pc:sldMk cId="1336182542" sldId="2889"/>
            <ac:spMk id="2" creationId="{F3C175A3-7384-4BE8-8635-8F3872BDEB2D}"/>
          </ac:spMkLst>
        </pc:spChg>
        <pc:spChg chg="del mod ord">
          <ac:chgData name="Matthias Reining" userId="6f3f709c6fabca05" providerId="LiveId" clId="{3EAB8E66-0B5E-40BE-990F-964A39888551}" dt="2022-01-07T00:18:34.337" v="445" actId="700"/>
          <ac:spMkLst>
            <pc:docMk/>
            <pc:sldMk cId="1336182542" sldId="2889"/>
            <ac:spMk id="3" creationId="{5EC0DC3B-D905-48E5-8CCA-1B782235E05E}"/>
          </ac:spMkLst>
        </pc:spChg>
        <pc:spChg chg="add del mod ord">
          <ac:chgData name="Matthias Reining" userId="6f3f709c6fabca05" providerId="LiveId" clId="{3EAB8E66-0B5E-40BE-990F-964A39888551}" dt="2022-01-09T19:55:37.387" v="5232" actId="21"/>
          <ac:spMkLst>
            <pc:docMk/>
            <pc:sldMk cId="1336182542" sldId="2889"/>
            <ac:spMk id="4" creationId="{2FFA4A18-BBE6-41D1-B678-EDD0CE381935}"/>
          </ac:spMkLst>
        </pc:spChg>
        <pc:spChg chg="add del mod">
          <ac:chgData name="Matthias Reining" userId="6f3f709c6fabca05" providerId="LiveId" clId="{3EAB8E66-0B5E-40BE-990F-964A39888551}" dt="2022-01-09T19:54:05.034" v="5220" actId="478"/>
          <ac:spMkLst>
            <pc:docMk/>
            <pc:sldMk cId="1336182542" sldId="2889"/>
            <ac:spMk id="5" creationId="{A67204C8-AC18-4504-A00F-3D1E9859E366}"/>
          </ac:spMkLst>
        </pc:spChg>
        <pc:spChg chg="add del mod">
          <ac:chgData name="Matthias Reining" userId="6f3f709c6fabca05" providerId="LiveId" clId="{3EAB8E66-0B5E-40BE-990F-964A39888551}" dt="2022-01-09T19:55:40.517" v="5233" actId="478"/>
          <ac:spMkLst>
            <pc:docMk/>
            <pc:sldMk cId="1336182542" sldId="2889"/>
            <ac:spMk id="7" creationId="{EC40DCD3-4157-4561-9206-46E54388164A}"/>
          </ac:spMkLst>
        </pc:spChg>
        <pc:spChg chg="add del">
          <ac:chgData name="Matthias Reining" userId="6f3f709c6fabca05" providerId="LiveId" clId="{3EAB8E66-0B5E-40BE-990F-964A39888551}" dt="2022-01-07T00:26:33.834" v="477" actId="26606"/>
          <ac:spMkLst>
            <pc:docMk/>
            <pc:sldMk cId="1336182542" sldId="2889"/>
            <ac:spMk id="71" creationId="{D928DD85-BB99-450D-A702-2683E0296282}"/>
          </ac:spMkLst>
        </pc:spChg>
        <pc:spChg chg="add del">
          <ac:chgData name="Matthias Reining" userId="6f3f709c6fabca05" providerId="LiveId" clId="{3EAB8E66-0B5E-40BE-990F-964A39888551}" dt="2022-01-07T00:26:33.834" v="477" actId="26606"/>
          <ac:spMkLst>
            <pc:docMk/>
            <pc:sldMk cId="1336182542" sldId="2889"/>
            <ac:spMk id="73" creationId="{240E5BD2-4019-4012-A1AA-628900E659E9}"/>
          </ac:spMkLst>
        </pc:spChg>
        <pc:spChg chg="add del">
          <ac:chgData name="Matthias Reining" userId="6f3f709c6fabca05" providerId="LiveId" clId="{3EAB8E66-0B5E-40BE-990F-964A39888551}" dt="2022-01-07T00:26:41.727" v="479" actId="26606"/>
          <ac:spMkLst>
            <pc:docMk/>
            <pc:sldMk cId="1336182542" sldId="2889"/>
            <ac:spMk id="1028" creationId="{9C6777B5-64F4-4200-B099-34168B69FE53}"/>
          </ac:spMkLst>
        </pc:spChg>
        <pc:spChg chg="add del">
          <ac:chgData name="Matthias Reining" userId="6f3f709c6fabca05" providerId="LiveId" clId="{3EAB8E66-0B5E-40BE-990F-964A39888551}" dt="2022-01-07T00:26:41.727" v="479" actId="26606"/>
          <ac:spMkLst>
            <pc:docMk/>
            <pc:sldMk cId="1336182542" sldId="2889"/>
            <ac:spMk id="1029" creationId="{9B37791B-B040-4694-BFDC-8DD132D86E8E}"/>
          </ac:spMkLst>
        </pc:spChg>
        <pc:spChg chg="add del">
          <ac:chgData name="Matthias Reining" userId="6f3f709c6fabca05" providerId="LiveId" clId="{3EAB8E66-0B5E-40BE-990F-964A39888551}" dt="2022-01-07T00:26:43.453" v="481" actId="26606"/>
          <ac:spMkLst>
            <pc:docMk/>
            <pc:sldMk cId="1336182542" sldId="2889"/>
            <ac:spMk id="1031" creationId="{71B2258F-86CA-4D4D-8270-BC05FCDEBFB3}"/>
          </ac:spMkLst>
        </pc:spChg>
        <pc:spChg chg="add del">
          <ac:chgData name="Matthias Reining" userId="6f3f709c6fabca05" providerId="LiveId" clId="{3EAB8E66-0B5E-40BE-990F-964A39888551}" dt="2022-01-07T00:26:47.833" v="483" actId="26606"/>
          <ac:spMkLst>
            <pc:docMk/>
            <pc:sldMk cId="1336182542" sldId="2889"/>
            <ac:spMk id="1033" creationId="{87CC2527-562A-4F69-B487-4371E5B243E7}"/>
          </ac:spMkLst>
        </pc:spChg>
        <pc:spChg chg="add del">
          <ac:chgData name="Matthias Reining" userId="6f3f709c6fabca05" providerId="LiveId" clId="{3EAB8E66-0B5E-40BE-990F-964A39888551}" dt="2022-01-07T00:26:55.917" v="485" actId="26606"/>
          <ac:spMkLst>
            <pc:docMk/>
            <pc:sldMk cId="1336182542" sldId="2889"/>
            <ac:spMk id="1036" creationId="{D47766EE-4192-4B2D-A5A0-F60F9A5F743F}"/>
          </ac:spMkLst>
        </pc:spChg>
        <pc:spChg chg="add del">
          <ac:chgData name="Matthias Reining" userId="6f3f709c6fabca05" providerId="LiveId" clId="{3EAB8E66-0B5E-40BE-990F-964A39888551}" dt="2022-01-07T00:26:55.917" v="485" actId="26606"/>
          <ac:spMkLst>
            <pc:docMk/>
            <pc:sldMk cId="1336182542" sldId="2889"/>
            <ac:spMk id="1037" creationId="{D6705569-F545-4F47-A260-A9202826EA20}"/>
          </ac:spMkLst>
        </pc:spChg>
        <pc:spChg chg="add del">
          <ac:chgData name="Matthias Reining" userId="6f3f709c6fabca05" providerId="LiveId" clId="{3EAB8E66-0B5E-40BE-990F-964A39888551}" dt="2022-01-07T00:27:00.803" v="487" actId="26606"/>
          <ac:spMkLst>
            <pc:docMk/>
            <pc:sldMk cId="1336182542" sldId="2889"/>
            <ac:spMk id="1039" creationId="{657F69E0-C4B0-4BEC-A689-4F8D877F05D4}"/>
          </ac:spMkLst>
        </pc:spChg>
        <pc:spChg chg="add del">
          <ac:chgData name="Matthias Reining" userId="6f3f709c6fabca05" providerId="LiveId" clId="{3EAB8E66-0B5E-40BE-990F-964A39888551}" dt="2022-01-07T00:27:00.803" v="487" actId="26606"/>
          <ac:spMkLst>
            <pc:docMk/>
            <pc:sldMk cId="1336182542" sldId="2889"/>
            <ac:spMk id="1040" creationId="{9F6380B4-6A1C-481E-8408-B4E6C75B9B81}"/>
          </ac:spMkLst>
        </pc:spChg>
        <pc:spChg chg="add del">
          <ac:chgData name="Matthias Reining" userId="6f3f709c6fabca05" providerId="LiveId" clId="{3EAB8E66-0B5E-40BE-990F-964A39888551}" dt="2022-01-07T00:27:01.651" v="489" actId="26606"/>
          <ac:spMkLst>
            <pc:docMk/>
            <pc:sldMk cId="1336182542" sldId="2889"/>
            <ac:spMk id="1042" creationId="{71B2258F-86CA-4D4D-8270-BC05FCDEBFB3}"/>
          </ac:spMkLst>
        </pc:spChg>
        <pc:spChg chg="add del">
          <ac:chgData name="Matthias Reining" userId="6f3f709c6fabca05" providerId="LiveId" clId="{3EAB8E66-0B5E-40BE-990F-964A39888551}" dt="2022-01-07T00:27:02.754" v="491" actId="26606"/>
          <ac:spMkLst>
            <pc:docMk/>
            <pc:sldMk cId="1336182542" sldId="2889"/>
            <ac:spMk id="1044" creationId="{87CC2527-562A-4F69-B487-4371E5B243E7}"/>
          </ac:spMkLst>
        </pc:spChg>
        <pc:spChg chg="add del">
          <ac:chgData name="Matthias Reining" userId="6f3f709c6fabca05" providerId="LiveId" clId="{3EAB8E66-0B5E-40BE-990F-964A39888551}" dt="2022-01-07T00:27:03.727" v="493" actId="26606"/>
          <ac:spMkLst>
            <pc:docMk/>
            <pc:sldMk cId="1336182542" sldId="2889"/>
            <ac:spMk id="1047" creationId="{17CDB40A-75BB-4498-A20B-59C3984A3A94}"/>
          </ac:spMkLst>
        </pc:spChg>
        <pc:spChg chg="add del">
          <ac:chgData name="Matthias Reining" userId="6f3f709c6fabca05" providerId="LiveId" clId="{3EAB8E66-0B5E-40BE-990F-964A39888551}" dt="2022-01-07T00:27:05.566" v="495" actId="26606"/>
          <ac:spMkLst>
            <pc:docMk/>
            <pc:sldMk cId="1336182542" sldId="2889"/>
            <ac:spMk id="1049" creationId="{D928DD85-BB99-450D-A702-2683E0296282}"/>
          </ac:spMkLst>
        </pc:spChg>
        <pc:spChg chg="add del">
          <ac:chgData name="Matthias Reining" userId="6f3f709c6fabca05" providerId="LiveId" clId="{3EAB8E66-0B5E-40BE-990F-964A39888551}" dt="2022-01-07T00:27:05.566" v="495" actId="26606"/>
          <ac:spMkLst>
            <pc:docMk/>
            <pc:sldMk cId="1336182542" sldId="2889"/>
            <ac:spMk id="1050" creationId="{240E5BD2-4019-4012-A1AA-628900E659E9}"/>
          </ac:spMkLst>
        </pc:spChg>
        <pc:spChg chg="add del">
          <ac:chgData name="Matthias Reining" userId="6f3f709c6fabca05" providerId="LiveId" clId="{3EAB8E66-0B5E-40BE-990F-964A39888551}" dt="2022-01-07T00:27:07.758" v="497" actId="26606"/>
          <ac:spMkLst>
            <pc:docMk/>
            <pc:sldMk cId="1336182542" sldId="2889"/>
            <ac:spMk id="1052" creationId="{9C6777B5-64F4-4200-B099-34168B69FE53}"/>
          </ac:spMkLst>
        </pc:spChg>
        <pc:spChg chg="add del">
          <ac:chgData name="Matthias Reining" userId="6f3f709c6fabca05" providerId="LiveId" clId="{3EAB8E66-0B5E-40BE-990F-964A39888551}" dt="2022-01-07T00:27:07.758" v="497" actId="26606"/>
          <ac:spMkLst>
            <pc:docMk/>
            <pc:sldMk cId="1336182542" sldId="2889"/>
            <ac:spMk id="1053" creationId="{9B37791B-B040-4694-BFDC-8DD132D86E8E}"/>
          </ac:spMkLst>
        </pc:spChg>
        <pc:spChg chg="add del">
          <ac:chgData name="Matthias Reining" userId="6f3f709c6fabca05" providerId="LiveId" clId="{3EAB8E66-0B5E-40BE-990F-964A39888551}" dt="2022-01-07T00:27:08.085" v="499" actId="26606"/>
          <ac:spMkLst>
            <pc:docMk/>
            <pc:sldMk cId="1336182542" sldId="2889"/>
            <ac:spMk id="1056" creationId="{D928DD85-BB99-450D-A702-2683E0296282}"/>
          </ac:spMkLst>
        </pc:spChg>
        <pc:spChg chg="add del">
          <ac:chgData name="Matthias Reining" userId="6f3f709c6fabca05" providerId="LiveId" clId="{3EAB8E66-0B5E-40BE-990F-964A39888551}" dt="2022-01-07T00:27:08.085" v="499" actId="26606"/>
          <ac:spMkLst>
            <pc:docMk/>
            <pc:sldMk cId="1336182542" sldId="2889"/>
            <ac:spMk id="1057" creationId="{240E5BD2-4019-4012-A1AA-628900E659E9}"/>
          </ac:spMkLst>
        </pc:spChg>
        <pc:spChg chg="add del">
          <ac:chgData name="Matthias Reining" userId="6f3f709c6fabca05" providerId="LiveId" clId="{3EAB8E66-0B5E-40BE-990F-964A39888551}" dt="2022-01-07T00:27:08.391" v="501" actId="26606"/>
          <ac:spMkLst>
            <pc:docMk/>
            <pc:sldMk cId="1336182542" sldId="2889"/>
            <ac:spMk id="1059" creationId="{17CDB40A-75BB-4498-A20B-59C3984A3A94}"/>
          </ac:spMkLst>
        </pc:spChg>
        <pc:spChg chg="add del">
          <ac:chgData name="Matthias Reining" userId="6f3f709c6fabca05" providerId="LiveId" clId="{3EAB8E66-0B5E-40BE-990F-964A39888551}" dt="2022-01-07T00:27:08.830" v="503" actId="26606"/>
          <ac:spMkLst>
            <pc:docMk/>
            <pc:sldMk cId="1336182542" sldId="2889"/>
            <ac:spMk id="1061" creationId="{87CC2527-562A-4F69-B487-4371E5B243E7}"/>
          </ac:spMkLst>
        </pc:spChg>
        <pc:spChg chg="add del">
          <ac:chgData name="Matthias Reining" userId="6f3f709c6fabca05" providerId="LiveId" clId="{3EAB8E66-0B5E-40BE-990F-964A39888551}" dt="2022-01-07T00:27:10.621" v="505" actId="26606"/>
          <ac:spMkLst>
            <pc:docMk/>
            <pc:sldMk cId="1336182542" sldId="2889"/>
            <ac:spMk id="1064" creationId="{71B2258F-86CA-4D4D-8270-BC05FCDEBFB3}"/>
          </ac:spMkLst>
        </pc:spChg>
        <pc:spChg chg="add del">
          <ac:chgData name="Matthias Reining" userId="6f3f709c6fabca05" providerId="LiveId" clId="{3EAB8E66-0B5E-40BE-990F-964A39888551}" dt="2022-01-07T00:27:27.488" v="508" actId="700"/>
          <ac:spMkLst>
            <pc:docMk/>
            <pc:sldMk cId="1336182542" sldId="2889"/>
            <ac:spMk id="1066" creationId="{D47766EE-4192-4B2D-A5A0-F60F9A5F743F}"/>
          </ac:spMkLst>
        </pc:spChg>
        <pc:spChg chg="add del">
          <ac:chgData name="Matthias Reining" userId="6f3f709c6fabca05" providerId="LiveId" clId="{3EAB8E66-0B5E-40BE-990F-964A39888551}" dt="2022-01-07T00:27:27.488" v="508" actId="700"/>
          <ac:spMkLst>
            <pc:docMk/>
            <pc:sldMk cId="1336182542" sldId="2889"/>
            <ac:spMk id="1067" creationId="{D6705569-F545-4F47-A260-A9202826EA20}"/>
          </ac:spMkLst>
        </pc:spChg>
        <pc:grpChg chg="add del">
          <ac:chgData name="Matthias Reining" userId="6f3f709c6fabca05" providerId="LiveId" clId="{3EAB8E66-0B5E-40BE-990F-964A39888551}" dt="2022-01-07T00:26:41.727" v="479" actId="26606"/>
          <ac:grpSpMkLst>
            <pc:docMk/>
            <pc:sldMk cId="1336182542" sldId="2889"/>
            <ac:grpSpMk id="75" creationId="{4252769E-B9F0-4068-A645-5BBEF16E9C28}"/>
          </ac:grpSpMkLst>
        </pc:grpChg>
        <pc:grpChg chg="add del">
          <ac:chgData name="Matthias Reining" userId="6f3f709c6fabca05" providerId="LiveId" clId="{3EAB8E66-0B5E-40BE-990F-964A39888551}" dt="2022-01-07T00:27:07.758" v="497" actId="26606"/>
          <ac:grpSpMkLst>
            <pc:docMk/>
            <pc:sldMk cId="1336182542" sldId="2889"/>
            <ac:grpSpMk id="1054" creationId="{4252769E-B9F0-4068-A645-5BBEF16E9C28}"/>
          </ac:grpSpMkLst>
        </pc:grpChg>
        <pc:picChg chg="add del mod">
          <ac:chgData name="Matthias Reining" userId="6f3f709c6fabca05" providerId="LiveId" clId="{3EAB8E66-0B5E-40BE-990F-964A39888551}" dt="2022-01-09T19:55:00.740" v="5226" actId="478"/>
          <ac:picMkLst>
            <pc:docMk/>
            <pc:sldMk cId="1336182542" sldId="2889"/>
            <ac:picMk id="1026" creationId="{217F5079-E270-4470-9C99-5202CB7C7D04}"/>
          </ac:picMkLst>
        </pc:picChg>
        <pc:picChg chg="add del mod">
          <ac:chgData name="Matthias Reining" userId="6f3f709c6fabca05" providerId="LiveId" clId="{3EAB8E66-0B5E-40BE-990F-964A39888551}" dt="2022-01-09T19:55:30.133" v="5231" actId="478"/>
          <ac:picMkLst>
            <pc:docMk/>
            <pc:sldMk cId="1336182542" sldId="2889"/>
            <ac:picMk id="2050" creationId="{7668BFE4-392D-48FC-9E73-276692B83ADD}"/>
          </ac:picMkLst>
        </pc:picChg>
        <pc:cxnChg chg="add del">
          <ac:chgData name="Matthias Reining" userId="6f3f709c6fabca05" providerId="LiveId" clId="{3EAB8E66-0B5E-40BE-990F-964A39888551}" dt="2022-01-07T00:26:47.833" v="483" actId="26606"/>
          <ac:cxnSpMkLst>
            <pc:docMk/>
            <pc:sldMk cId="1336182542" sldId="2889"/>
            <ac:cxnSpMk id="1034" creationId="{BCDAEC91-5BCE-4B55-9CC0-43EF94CB734B}"/>
          </ac:cxnSpMkLst>
        </pc:cxnChg>
        <pc:cxnChg chg="add del">
          <ac:chgData name="Matthias Reining" userId="6f3f709c6fabca05" providerId="LiveId" clId="{3EAB8E66-0B5E-40BE-990F-964A39888551}" dt="2022-01-07T00:27:02.754" v="491" actId="26606"/>
          <ac:cxnSpMkLst>
            <pc:docMk/>
            <pc:sldMk cId="1336182542" sldId="2889"/>
            <ac:cxnSpMk id="1045" creationId="{BCDAEC91-5BCE-4B55-9CC0-43EF94CB734B}"/>
          </ac:cxnSpMkLst>
        </pc:cxnChg>
        <pc:cxnChg chg="add del">
          <ac:chgData name="Matthias Reining" userId="6f3f709c6fabca05" providerId="LiveId" clId="{3EAB8E66-0B5E-40BE-990F-964A39888551}" dt="2022-01-07T00:27:08.830" v="503" actId="26606"/>
          <ac:cxnSpMkLst>
            <pc:docMk/>
            <pc:sldMk cId="1336182542" sldId="2889"/>
            <ac:cxnSpMk id="1062" creationId="{BCDAEC91-5BCE-4B55-9CC0-43EF94CB734B}"/>
          </ac:cxnSpMkLst>
        </pc:cxnChg>
      </pc:sldChg>
      <pc:sldChg chg="addSp delSp modSp new mod setBg modClrScheme chgLayout">
        <pc:chgData name="Matthias Reining" userId="6f3f709c6fabca05" providerId="LiveId" clId="{3EAB8E66-0B5E-40BE-990F-964A39888551}" dt="2022-01-18T09:29:36.834" v="6484" actId="26606"/>
        <pc:sldMkLst>
          <pc:docMk/>
          <pc:sldMk cId="867399735" sldId="2890"/>
        </pc:sldMkLst>
        <pc:spChg chg="del mod ord">
          <ac:chgData name="Matthias Reining" userId="6f3f709c6fabca05" providerId="LiveId" clId="{3EAB8E66-0B5E-40BE-990F-964A39888551}" dt="2022-01-07T00:00:22.228" v="9" actId="700"/>
          <ac:spMkLst>
            <pc:docMk/>
            <pc:sldMk cId="867399735" sldId="2890"/>
            <ac:spMk id="2" creationId="{6CEEC114-C1F4-4CFA-957D-4168B893579F}"/>
          </ac:spMkLst>
        </pc:spChg>
        <pc:spChg chg="add del mod">
          <ac:chgData name="Matthias Reining" userId="6f3f709c6fabca05" providerId="LiveId" clId="{3EAB8E66-0B5E-40BE-990F-964A39888551}" dt="2022-01-18T09:27:50.993" v="6480" actId="478"/>
          <ac:spMkLst>
            <pc:docMk/>
            <pc:sldMk cId="867399735" sldId="2890"/>
            <ac:spMk id="2" creationId="{809B7325-B03E-48D5-82FE-A105368387CD}"/>
          </ac:spMkLst>
        </pc:spChg>
        <pc:spChg chg="del mod ord">
          <ac:chgData name="Matthias Reining" userId="6f3f709c6fabca05" providerId="LiveId" clId="{3EAB8E66-0B5E-40BE-990F-964A39888551}" dt="2022-01-07T00:00:22.228" v="9" actId="700"/>
          <ac:spMkLst>
            <pc:docMk/>
            <pc:sldMk cId="867399735" sldId="2890"/>
            <ac:spMk id="3" creationId="{3D57B909-8072-468E-BD52-2C47812737A5}"/>
          </ac:spMkLst>
        </pc:spChg>
        <pc:spChg chg="add del mod ord">
          <ac:chgData name="Matthias Reining" userId="6f3f709c6fabca05" providerId="LiveId" clId="{3EAB8E66-0B5E-40BE-990F-964A39888551}" dt="2022-01-18T09:29:36.834" v="6484" actId="26606"/>
          <ac:spMkLst>
            <pc:docMk/>
            <pc:sldMk cId="867399735" sldId="2890"/>
            <ac:spMk id="4" creationId="{EC4089B7-82EC-48C3-8CD2-FC0A8277EDAE}"/>
          </ac:spMkLst>
        </pc:spChg>
        <pc:spChg chg="add mod ord">
          <ac:chgData name="Matthias Reining" userId="6f3f709c6fabca05" providerId="LiveId" clId="{3EAB8E66-0B5E-40BE-990F-964A39888551}" dt="2022-01-18T09:29:36.834" v="6484" actId="26606"/>
          <ac:spMkLst>
            <pc:docMk/>
            <pc:sldMk cId="867399735" sldId="2890"/>
            <ac:spMk id="5" creationId="{2DD6216C-8499-456D-8FF6-036BB375CE1F}"/>
          </ac:spMkLst>
        </pc:spChg>
        <pc:spChg chg="add">
          <ac:chgData name="Matthias Reining" userId="6f3f709c6fabca05" providerId="LiveId" clId="{3EAB8E66-0B5E-40BE-990F-964A39888551}" dt="2022-01-18T09:29:36.834" v="6484" actId="26606"/>
          <ac:spMkLst>
            <pc:docMk/>
            <pc:sldMk cId="867399735" sldId="2890"/>
            <ac:spMk id="73" creationId="{870A1295-61BC-4214-AA3E-D396673024D0}"/>
          </ac:spMkLst>
        </pc:spChg>
        <pc:grpChg chg="add">
          <ac:chgData name="Matthias Reining" userId="6f3f709c6fabca05" providerId="LiveId" clId="{3EAB8E66-0B5E-40BE-990F-964A39888551}" dt="2022-01-18T09:29:36.834" v="6484" actId="26606"/>
          <ac:grpSpMkLst>
            <pc:docMk/>
            <pc:sldMk cId="867399735" sldId="2890"/>
            <ac:grpSpMk id="75" creationId="{0B139475-2B26-4CA9-9413-DE741E49F7BB}"/>
          </ac:grpSpMkLst>
        </pc:grpChg>
        <pc:picChg chg="add del">
          <ac:chgData name="Matthias Reining" userId="6f3f709c6fabca05" providerId="LiveId" clId="{3EAB8E66-0B5E-40BE-990F-964A39888551}" dt="2022-01-18T09:27:51.750" v="6481"/>
          <ac:picMkLst>
            <pc:docMk/>
            <pc:sldMk cId="867399735" sldId="2890"/>
            <ac:picMk id="1026" creationId="{693A4B6A-531F-4FD2-BB36-4DD74A4C004C}"/>
          </ac:picMkLst>
        </pc:picChg>
        <pc:picChg chg="add mod">
          <ac:chgData name="Matthias Reining" userId="6f3f709c6fabca05" providerId="LiveId" clId="{3EAB8E66-0B5E-40BE-990F-964A39888551}" dt="2022-01-18T09:29:36.834" v="6484" actId="26606"/>
          <ac:picMkLst>
            <pc:docMk/>
            <pc:sldMk cId="867399735" sldId="2890"/>
            <ac:picMk id="1028" creationId="{542C5333-46E6-470F-B166-AC41E8530445}"/>
          </ac:picMkLst>
        </pc:picChg>
      </pc:sldChg>
      <pc:sldChg chg="addSp delSp modSp new mod modClrScheme modAnim chgLayout">
        <pc:chgData name="Matthias Reining" userId="6f3f709c6fabca05" providerId="LiveId" clId="{3EAB8E66-0B5E-40BE-990F-964A39888551}" dt="2022-01-18T09:30:59.074" v="6505" actId="20577"/>
        <pc:sldMkLst>
          <pc:docMk/>
          <pc:sldMk cId="4222862360" sldId="2891"/>
        </pc:sldMkLst>
        <pc:spChg chg="del mod ord">
          <ac:chgData name="Matthias Reining" userId="6f3f709c6fabca05" providerId="LiveId" clId="{3EAB8E66-0B5E-40BE-990F-964A39888551}" dt="2022-01-07T00:00:43.965" v="42" actId="700"/>
          <ac:spMkLst>
            <pc:docMk/>
            <pc:sldMk cId="4222862360" sldId="2891"/>
            <ac:spMk id="2" creationId="{FF2BA189-CCE3-4968-8442-8F49B0473465}"/>
          </ac:spMkLst>
        </pc:spChg>
        <pc:spChg chg="del mod ord">
          <ac:chgData name="Matthias Reining" userId="6f3f709c6fabca05" providerId="LiveId" clId="{3EAB8E66-0B5E-40BE-990F-964A39888551}" dt="2022-01-07T00:00:43.965" v="42" actId="700"/>
          <ac:spMkLst>
            <pc:docMk/>
            <pc:sldMk cId="4222862360" sldId="2891"/>
            <ac:spMk id="3" creationId="{E13E5CBC-4224-41D6-BBCA-E8FABF2DBBF6}"/>
          </ac:spMkLst>
        </pc:spChg>
        <pc:spChg chg="add mod ord">
          <ac:chgData name="Matthias Reining" userId="6f3f709c6fabca05" providerId="LiveId" clId="{3EAB8E66-0B5E-40BE-990F-964A39888551}" dt="2022-01-09T19:52:59.345" v="5199" actId="20577"/>
          <ac:spMkLst>
            <pc:docMk/>
            <pc:sldMk cId="4222862360" sldId="2891"/>
            <ac:spMk id="4" creationId="{D76F756D-AB27-4BEC-952C-EA8356636C1E}"/>
          </ac:spMkLst>
        </pc:spChg>
        <pc:spChg chg="add mod ord">
          <ac:chgData name="Matthias Reining" userId="6f3f709c6fabca05" providerId="LiveId" clId="{3EAB8E66-0B5E-40BE-990F-964A39888551}" dt="2022-01-18T09:30:59.074" v="6505" actId="20577"/>
          <ac:spMkLst>
            <pc:docMk/>
            <pc:sldMk cId="4222862360" sldId="2891"/>
            <ac:spMk id="5" creationId="{E19C9EA6-3F96-4226-9500-B55391FB41E7}"/>
          </ac:spMkLst>
        </pc:spChg>
      </pc:sldChg>
      <pc:sldChg chg="addSp delSp modSp new mod">
        <pc:chgData name="Matthias Reining" userId="6f3f709c6fabca05" providerId="LiveId" clId="{3EAB8E66-0B5E-40BE-990F-964A39888551}" dt="2022-01-18T00:11:40.577" v="5653" actId="6549"/>
        <pc:sldMkLst>
          <pc:docMk/>
          <pc:sldMk cId="333712064" sldId="2892"/>
        </pc:sldMkLst>
        <pc:spChg chg="mod">
          <ac:chgData name="Matthias Reining" userId="6f3f709c6fabca05" providerId="LiveId" clId="{3EAB8E66-0B5E-40BE-990F-964A39888551}" dt="2022-01-09T14:47:57.369" v="1773" actId="790"/>
          <ac:spMkLst>
            <pc:docMk/>
            <pc:sldMk cId="333712064" sldId="2892"/>
            <ac:spMk id="2" creationId="{1FC8A499-3FFD-4BEF-A6F7-99F0A88C93FD}"/>
          </ac:spMkLst>
        </pc:spChg>
        <pc:spChg chg="del mod">
          <ac:chgData name="Matthias Reining" userId="6f3f709c6fabca05" providerId="LiveId" clId="{3EAB8E66-0B5E-40BE-990F-964A39888551}" dt="2022-01-18T00:08:56.539" v="5603" actId="478"/>
          <ac:spMkLst>
            <pc:docMk/>
            <pc:sldMk cId="333712064" sldId="2892"/>
            <ac:spMk id="3" creationId="{09711597-1FB8-4729-ACB7-5DD09C78B7D0}"/>
          </ac:spMkLst>
        </pc:spChg>
        <pc:spChg chg="add mod">
          <ac:chgData name="Matthias Reining" userId="6f3f709c6fabca05" providerId="LiveId" clId="{3EAB8E66-0B5E-40BE-990F-964A39888551}" dt="2022-01-18T00:11:40.577" v="5653" actId="6549"/>
          <ac:spMkLst>
            <pc:docMk/>
            <pc:sldMk cId="333712064" sldId="2892"/>
            <ac:spMk id="5" creationId="{46F43B05-DDA6-4B12-A20A-8B8922DFFC33}"/>
          </ac:spMkLst>
        </pc:spChg>
        <pc:spChg chg="add del mod">
          <ac:chgData name="Matthias Reining" userId="6f3f709c6fabca05" providerId="LiveId" clId="{3EAB8E66-0B5E-40BE-990F-964A39888551}" dt="2022-01-18T00:09:01.408" v="5604" actId="478"/>
          <ac:spMkLst>
            <pc:docMk/>
            <pc:sldMk cId="333712064" sldId="2892"/>
            <ac:spMk id="6" creationId="{BFB89794-C53C-46D2-BCBD-9CCB93B2CA61}"/>
          </ac:spMkLst>
        </pc:spChg>
        <pc:spChg chg="add mod">
          <ac:chgData name="Matthias Reining" userId="6f3f709c6fabca05" providerId="LiveId" clId="{3EAB8E66-0B5E-40BE-990F-964A39888551}" dt="2022-01-18T00:11:10.484" v="5651" actId="1076"/>
          <ac:spMkLst>
            <pc:docMk/>
            <pc:sldMk cId="333712064" sldId="2892"/>
            <ac:spMk id="7" creationId="{8B329365-2643-46AE-975D-B34E0B14032B}"/>
          </ac:spMkLst>
        </pc:spChg>
      </pc:sldChg>
      <pc:sldChg chg="addSp delSp modSp new mod modClrScheme chgLayout">
        <pc:chgData name="Matthias Reining" userId="6f3f709c6fabca05" providerId="LiveId" clId="{3EAB8E66-0B5E-40BE-990F-964A39888551}" dt="2022-01-18T09:32:49.316" v="6569" actId="403"/>
        <pc:sldMkLst>
          <pc:docMk/>
          <pc:sldMk cId="3916144632" sldId="2893"/>
        </pc:sldMkLst>
        <pc:spChg chg="del mod ord">
          <ac:chgData name="Matthias Reining" userId="6f3f709c6fabca05" providerId="LiveId" clId="{3EAB8E66-0B5E-40BE-990F-964A39888551}" dt="2022-01-07T00:15:30.240" v="365" actId="700"/>
          <ac:spMkLst>
            <pc:docMk/>
            <pc:sldMk cId="3916144632" sldId="2893"/>
            <ac:spMk id="2" creationId="{EFE7A37A-7674-429F-A653-217F69715446}"/>
          </ac:spMkLst>
        </pc:spChg>
        <pc:spChg chg="del mod ord">
          <ac:chgData name="Matthias Reining" userId="6f3f709c6fabca05" providerId="LiveId" clId="{3EAB8E66-0B5E-40BE-990F-964A39888551}" dt="2022-01-07T00:15:30.240" v="365" actId="700"/>
          <ac:spMkLst>
            <pc:docMk/>
            <pc:sldMk cId="3916144632" sldId="2893"/>
            <ac:spMk id="3" creationId="{9D5915CB-6F5F-4906-938F-4C5540B7FFA8}"/>
          </ac:spMkLst>
        </pc:spChg>
        <pc:spChg chg="add mod ord">
          <ac:chgData name="Matthias Reining" userId="6f3f709c6fabca05" providerId="LiveId" clId="{3EAB8E66-0B5E-40BE-990F-964A39888551}" dt="2022-01-18T09:32:32.434" v="6564" actId="113"/>
          <ac:spMkLst>
            <pc:docMk/>
            <pc:sldMk cId="3916144632" sldId="2893"/>
            <ac:spMk id="4" creationId="{15A69F39-44FA-4CFA-9C9E-C29E2AB4D40E}"/>
          </ac:spMkLst>
        </pc:spChg>
        <pc:spChg chg="add mod ord">
          <ac:chgData name="Matthias Reining" userId="6f3f709c6fabca05" providerId="LiveId" clId="{3EAB8E66-0B5E-40BE-990F-964A39888551}" dt="2022-01-18T09:32:49.316" v="6569" actId="403"/>
          <ac:spMkLst>
            <pc:docMk/>
            <pc:sldMk cId="3916144632" sldId="2893"/>
            <ac:spMk id="5" creationId="{534AE456-33DE-4955-A986-61A0926D94D2}"/>
          </ac:spMkLst>
        </pc:spChg>
        <pc:picChg chg="add mod ord">
          <ac:chgData name="Matthias Reining" userId="6f3f709c6fabca05" providerId="LiveId" clId="{3EAB8E66-0B5E-40BE-990F-964A39888551}" dt="2022-01-18T09:32:24.343" v="6563" actId="29295"/>
          <ac:picMkLst>
            <pc:docMk/>
            <pc:sldMk cId="3916144632" sldId="2893"/>
            <ac:picMk id="6" creationId="{7435D865-F50A-4748-98D5-A4E7979EAC86}"/>
          </ac:picMkLst>
        </pc:picChg>
      </pc:sldChg>
      <pc:sldChg chg="add del">
        <pc:chgData name="Matthias Reining" userId="6f3f709c6fabca05" providerId="LiveId" clId="{3EAB8E66-0B5E-40BE-990F-964A39888551}" dt="2022-01-07T00:16:51.299" v="444" actId="2890"/>
        <pc:sldMkLst>
          <pc:docMk/>
          <pc:sldMk cId="1389425620" sldId="2894"/>
        </pc:sldMkLst>
      </pc:sldChg>
      <pc:sldChg chg="addSp delSp modSp new mod">
        <pc:chgData name="Matthias Reining" userId="6f3f709c6fabca05" providerId="LiveId" clId="{3EAB8E66-0B5E-40BE-990F-964A39888551}" dt="2022-01-07T00:29:08.283" v="578" actId="1076"/>
        <pc:sldMkLst>
          <pc:docMk/>
          <pc:sldMk cId="3270562078" sldId="2894"/>
        </pc:sldMkLst>
        <pc:spChg chg="add del mod">
          <ac:chgData name="Matthias Reining" userId="6f3f709c6fabca05" providerId="LiveId" clId="{3EAB8E66-0B5E-40BE-990F-964A39888551}" dt="2022-01-07T00:28:53.073" v="575" actId="790"/>
          <ac:spMkLst>
            <pc:docMk/>
            <pc:sldMk cId="3270562078" sldId="2894"/>
            <ac:spMk id="2" creationId="{FA6A58FB-EA20-4631-840C-604095520E48}"/>
          </ac:spMkLst>
        </pc:spChg>
        <pc:spChg chg="add del">
          <ac:chgData name="Matthias Reining" userId="6f3f709c6fabca05" providerId="LiveId" clId="{3EAB8E66-0B5E-40BE-990F-964A39888551}" dt="2022-01-07T00:28:28.872" v="537"/>
          <ac:spMkLst>
            <pc:docMk/>
            <pc:sldMk cId="3270562078" sldId="2894"/>
            <ac:spMk id="3" creationId="{0CAFF737-D763-4072-BBDA-4BEB3282E796}"/>
          </ac:spMkLst>
        </pc:spChg>
        <pc:picChg chg="add del">
          <ac:chgData name="Matthias Reining" userId="6f3f709c6fabca05" providerId="LiveId" clId="{3EAB8E66-0B5E-40BE-990F-964A39888551}" dt="2022-01-07T00:28:27.278" v="536"/>
          <ac:picMkLst>
            <pc:docMk/>
            <pc:sldMk cId="3270562078" sldId="2894"/>
            <ac:picMk id="2050" creationId="{87D36006-F4A9-4C4D-B869-2100C7FF343E}"/>
          </ac:picMkLst>
        </pc:picChg>
        <pc:picChg chg="add mod">
          <ac:chgData name="Matthias Reining" userId="6f3f709c6fabca05" providerId="LiveId" clId="{3EAB8E66-0B5E-40BE-990F-964A39888551}" dt="2022-01-07T00:29:08.283" v="578" actId="1076"/>
          <ac:picMkLst>
            <pc:docMk/>
            <pc:sldMk cId="3270562078" sldId="2894"/>
            <ac:picMk id="2052" creationId="{908BA1AB-D00B-4304-BBEA-54BF5A47F3E4}"/>
          </ac:picMkLst>
        </pc:picChg>
      </pc:sldChg>
      <pc:sldChg chg="addSp delSp modSp new del mod setBg setClrOvrMap">
        <pc:chgData name="Matthias Reining" userId="6f3f709c6fabca05" providerId="LiveId" clId="{3EAB8E66-0B5E-40BE-990F-964A39888551}" dt="2022-01-07T00:49:29.065" v="955" actId="47"/>
        <pc:sldMkLst>
          <pc:docMk/>
          <pc:sldMk cId="1405133812" sldId="2895"/>
        </pc:sldMkLst>
        <pc:spChg chg="add del mod">
          <ac:chgData name="Matthias Reining" userId="6f3f709c6fabca05" providerId="LiveId" clId="{3EAB8E66-0B5E-40BE-990F-964A39888551}" dt="2022-01-07T00:49:19.985" v="952" actId="478"/>
          <ac:spMkLst>
            <pc:docMk/>
            <pc:sldMk cId="1405133812" sldId="2895"/>
            <ac:spMk id="2" creationId="{0FB765C4-DAEF-42AF-8248-736A230D30BD}"/>
          </ac:spMkLst>
        </pc:spChg>
        <pc:spChg chg="add del mod">
          <ac:chgData name="Matthias Reining" userId="6f3f709c6fabca05" providerId="LiveId" clId="{3EAB8E66-0B5E-40BE-990F-964A39888551}" dt="2022-01-07T00:49:19.985" v="952" actId="478"/>
          <ac:spMkLst>
            <pc:docMk/>
            <pc:sldMk cId="1405133812" sldId="2895"/>
            <ac:spMk id="3" creationId="{B9064E45-0031-4F05-9477-0379FF8779B4}"/>
          </ac:spMkLst>
        </pc:spChg>
        <pc:spChg chg="add mod">
          <ac:chgData name="Matthias Reining" userId="6f3f709c6fabca05" providerId="LiveId" clId="{3EAB8E66-0B5E-40BE-990F-964A39888551}" dt="2022-01-07T00:49:19.985" v="952" actId="478"/>
          <ac:spMkLst>
            <pc:docMk/>
            <pc:sldMk cId="1405133812" sldId="2895"/>
            <ac:spMk id="7" creationId="{80E4AFFB-4FAC-4825-AA6B-9D5AAE5DCC89}"/>
          </ac:spMkLst>
        </pc:spChg>
        <pc:spChg chg="add">
          <ac:chgData name="Matthias Reining" userId="6f3f709c6fabca05" providerId="LiveId" clId="{3EAB8E66-0B5E-40BE-990F-964A39888551}" dt="2022-01-07T00:34:33.352" v="606" actId="26606"/>
          <ac:spMkLst>
            <pc:docMk/>
            <pc:sldMk cId="1405133812" sldId="2895"/>
            <ac:spMk id="9" creationId="{9AA72BD9-2C5A-4EDC-931F-5AA08EACA0F3}"/>
          </ac:spMkLst>
        </pc:spChg>
        <pc:spChg chg="add">
          <ac:chgData name="Matthias Reining" userId="6f3f709c6fabca05" providerId="LiveId" clId="{3EAB8E66-0B5E-40BE-990F-964A39888551}" dt="2022-01-07T00:34:33.352" v="606" actId="26606"/>
          <ac:spMkLst>
            <pc:docMk/>
            <pc:sldMk cId="1405133812" sldId="2895"/>
            <ac:spMk id="11" creationId="{DD3981AC-7B61-4947-BCF3-F7AA7FA385B9}"/>
          </ac:spMkLst>
        </pc:spChg>
        <pc:spChg chg="add">
          <ac:chgData name="Matthias Reining" userId="6f3f709c6fabca05" providerId="LiveId" clId="{3EAB8E66-0B5E-40BE-990F-964A39888551}" dt="2022-01-07T00:34:33.352" v="606" actId="26606"/>
          <ac:spMkLst>
            <pc:docMk/>
            <pc:sldMk cId="1405133812" sldId="2895"/>
            <ac:spMk id="13" creationId="{55D4142C-5077-457F-A6AD-3FECFDB39685}"/>
          </ac:spMkLst>
        </pc:spChg>
        <pc:spChg chg="add">
          <ac:chgData name="Matthias Reining" userId="6f3f709c6fabca05" providerId="LiveId" clId="{3EAB8E66-0B5E-40BE-990F-964A39888551}" dt="2022-01-07T00:34:33.352" v="606" actId="26606"/>
          <ac:spMkLst>
            <pc:docMk/>
            <pc:sldMk cId="1405133812" sldId="2895"/>
            <ac:spMk id="15" creationId="{7A5F0580-5EE9-419F-96EE-B6529EF6E7D0}"/>
          </ac:spMkLst>
        </pc:spChg>
        <pc:spChg chg="add del">
          <ac:chgData name="Matthias Reining" userId="6f3f709c6fabca05" providerId="LiveId" clId="{3EAB8E66-0B5E-40BE-990F-964A39888551}" dt="2022-01-07T00:33:26.732" v="582" actId="26606"/>
          <ac:spMkLst>
            <pc:docMk/>
            <pc:sldMk cId="1405133812" sldId="2895"/>
            <ac:spMk id="71" creationId="{5E8D2E83-FB3A-40E7-A9E5-7AB389D612B4}"/>
          </ac:spMkLst>
        </pc:spChg>
        <pc:spChg chg="add del">
          <ac:chgData name="Matthias Reining" userId="6f3f709c6fabca05" providerId="LiveId" clId="{3EAB8E66-0B5E-40BE-990F-964A39888551}" dt="2022-01-07T00:33:28.182" v="584" actId="26606"/>
          <ac:spMkLst>
            <pc:docMk/>
            <pc:sldMk cId="1405133812" sldId="2895"/>
            <ac:spMk id="73" creationId="{E2384209-CB15-4CDF-9D31-C44FD9A3F20D}"/>
          </ac:spMkLst>
        </pc:spChg>
        <pc:spChg chg="add del">
          <ac:chgData name="Matthias Reining" userId="6f3f709c6fabca05" providerId="LiveId" clId="{3EAB8E66-0B5E-40BE-990F-964A39888551}" dt="2022-01-07T00:33:28.182" v="584" actId="26606"/>
          <ac:spMkLst>
            <pc:docMk/>
            <pc:sldMk cId="1405133812" sldId="2895"/>
            <ac:spMk id="75" creationId="{2633B3B5-CC90-43F0-8714-D31D1F3F0209}"/>
          </ac:spMkLst>
        </pc:spChg>
        <pc:spChg chg="add del">
          <ac:chgData name="Matthias Reining" userId="6f3f709c6fabca05" providerId="LiveId" clId="{3EAB8E66-0B5E-40BE-990F-964A39888551}" dt="2022-01-07T00:33:28.182" v="584" actId="26606"/>
          <ac:spMkLst>
            <pc:docMk/>
            <pc:sldMk cId="1405133812" sldId="2895"/>
            <ac:spMk id="77" creationId="{A8D57A06-A426-446D-B02C-A2DC6B62E45E}"/>
          </ac:spMkLst>
        </pc:spChg>
        <pc:spChg chg="add del">
          <ac:chgData name="Matthias Reining" userId="6f3f709c6fabca05" providerId="LiveId" clId="{3EAB8E66-0B5E-40BE-990F-964A39888551}" dt="2022-01-07T00:33:28.182" v="584" actId="26606"/>
          <ac:spMkLst>
            <pc:docMk/>
            <pc:sldMk cId="1405133812" sldId="2895"/>
            <ac:spMk id="3076" creationId="{AB8C311F-7253-4AED-9701-7FC0708C41C7}"/>
          </ac:spMkLst>
        </pc:spChg>
        <pc:spChg chg="add del">
          <ac:chgData name="Matthias Reining" userId="6f3f709c6fabca05" providerId="LiveId" clId="{3EAB8E66-0B5E-40BE-990F-964A39888551}" dt="2022-01-07T00:33:34.774" v="586" actId="26606"/>
          <ac:spMkLst>
            <pc:docMk/>
            <pc:sldMk cId="1405133812" sldId="2895"/>
            <ac:spMk id="3078" creationId="{42A4FC2C-047E-45A5-965D-8E1E3BF09BC6}"/>
          </ac:spMkLst>
        </pc:spChg>
        <pc:spChg chg="add del">
          <ac:chgData name="Matthias Reining" userId="6f3f709c6fabca05" providerId="LiveId" clId="{3EAB8E66-0B5E-40BE-990F-964A39888551}" dt="2022-01-07T00:33:36.327" v="588" actId="26606"/>
          <ac:spMkLst>
            <pc:docMk/>
            <pc:sldMk cId="1405133812" sldId="2895"/>
            <ac:spMk id="3080" creationId="{AB8C311F-7253-4AED-9701-7FC0708C41C7}"/>
          </ac:spMkLst>
        </pc:spChg>
        <pc:spChg chg="add del">
          <ac:chgData name="Matthias Reining" userId="6f3f709c6fabca05" providerId="LiveId" clId="{3EAB8E66-0B5E-40BE-990F-964A39888551}" dt="2022-01-07T00:33:36.327" v="588" actId="26606"/>
          <ac:spMkLst>
            <pc:docMk/>
            <pc:sldMk cId="1405133812" sldId="2895"/>
            <ac:spMk id="3081" creationId="{E2384209-CB15-4CDF-9D31-C44FD9A3F20D}"/>
          </ac:spMkLst>
        </pc:spChg>
        <pc:spChg chg="add del">
          <ac:chgData name="Matthias Reining" userId="6f3f709c6fabca05" providerId="LiveId" clId="{3EAB8E66-0B5E-40BE-990F-964A39888551}" dt="2022-01-07T00:33:36.327" v="588" actId="26606"/>
          <ac:spMkLst>
            <pc:docMk/>
            <pc:sldMk cId="1405133812" sldId="2895"/>
            <ac:spMk id="3082" creationId="{2633B3B5-CC90-43F0-8714-D31D1F3F0209}"/>
          </ac:spMkLst>
        </pc:spChg>
        <pc:spChg chg="add del">
          <ac:chgData name="Matthias Reining" userId="6f3f709c6fabca05" providerId="LiveId" clId="{3EAB8E66-0B5E-40BE-990F-964A39888551}" dt="2022-01-07T00:33:36.327" v="588" actId="26606"/>
          <ac:spMkLst>
            <pc:docMk/>
            <pc:sldMk cId="1405133812" sldId="2895"/>
            <ac:spMk id="3083" creationId="{A8D57A06-A426-446D-B02C-A2DC6B62E45E}"/>
          </ac:spMkLst>
        </pc:spChg>
        <pc:spChg chg="add del">
          <ac:chgData name="Matthias Reining" userId="6f3f709c6fabca05" providerId="LiveId" clId="{3EAB8E66-0B5E-40BE-990F-964A39888551}" dt="2022-01-07T00:33:41.814" v="590" actId="26606"/>
          <ac:spMkLst>
            <pc:docMk/>
            <pc:sldMk cId="1405133812" sldId="2895"/>
            <ac:spMk id="3085" creationId="{42A4FC2C-047E-45A5-965D-8E1E3BF09BC6}"/>
          </ac:spMkLst>
        </pc:spChg>
        <pc:spChg chg="add del">
          <ac:chgData name="Matthias Reining" userId="6f3f709c6fabca05" providerId="LiveId" clId="{3EAB8E66-0B5E-40BE-990F-964A39888551}" dt="2022-01-07T00:34:22.370" v="603" actId="26606"/>
          <ac:spMkLst>
            <pc:docMk/>
            <pc:sldMk cId="1405133812" sldId="2895"/>
            <ac:spMk id="3087" creationId="{5E8D2E83-FB3A-40E7-A9E5-7AB389D612B4}"/>
          </ac:spMkLst>
        </pc:spChg>
        <pc:spChg chg="add del mod">
          <ac:chgData name="Matthias Reining" userId="6f3f709c6fabca05" providerId="LiveId" clId="{3EAB8E66-0B5E-40BE-990F-964A39888551}" dt="2022-01-07T00:34:22.370" v="603" actId="26606"/>
          <ac:spMkLst>
            <pc:docMk/>
            <pc:sldMk cId="1405133812" sldId="2895"/>
            <ac:spMk id="3088" creationId="{0FB765C4-DAEF-42AF-8248-736A230D30BD}"/>
          </ac:spMkLst>
        </pc:spChg>
        <pc:spChg chg="add del mod">
          <ac:chgData name="Matthias Reining" userId="6f3f709c6fabca05" providerId="LiveId" clId="{3EAB8E66-0B5E-40BE-990F-964A39888551}" dt="2022-01-07T00:34:22.370" v="603" actId="26606"/>
          <ac:spMkLst>
            <pc:docMk/>
            <pc:sldMk cId="1405133812" sldId="2895"/>
            <ac:spMk id="3089" creationId="{B9064E45-0031-4F05-9477-0379FF8779B4}"/>
          </ac:spMkLst>
        </pc:spChg>
        <pc:picChg chg="add del mod ord">
          <ac:chgData name="Matthias Reining" userId="6f3f709c6fabca05" providerId="LiveId" clId="{3EAB8E66-0B5E-40BE-990F-964A39888551}" dt="2022-01-07T00:49:14.329" v="950" actId="478"/>
          <ac:picMkLst>
            <pc:docMk/>
            <pc:sldMk cId="1405133812" sldId="2895"/>
            <ac:picMk id="4" creationId="{B2674643-3015-4E52-8EA5-DF982EE7453E}"/>
          </ac:picMkLst>
        </pc:picChg>
        <pc:picChg chg="add del">
          <ac:chgData name="Matthias Reining" userId="6f3f709c6fabca05" providerId="LiveId" clId="{3EAB8E66-0B5E-40BE-990F-964A39888551}" dt="2022-01-07T00:38:29.244" v="653"/>
          <ac:picMkLst>
            <pc:docMk/>
            <pc:sldMk cId="1405133812" sldId="2895"/>
            <ac:picMk id="5" creationId="{F5563A78-F466-4163-8C1E-EE2865BD5291}"/>
          </ac:picMkLst>
        </pc:picChg>
        <pc:picChg chg="add del mod ord">
          <ac:chgData name="Matthias Reining" userId="6f3f709c6fabca05" providerId="LiveId" clId="{3EAB8E66-0B5E-40BE-990F-964A39888551}" dt="2022-01-07T00:34:22.756" v="604"/>
          <ac:picMkLst>
            <pc:docMk/>
            <pc:sldMk cId="1405133812" sldId="2895"/>
            <ac:picMk id="3074" creationId="{68A4263B-FF5C-4538-AFCA-048706C4B58A}"/>
          </ac:picMkLst>
        </pc:picChg>
      </pc:sldChg>
      <pc:sldChg chg="addSp delSp modSp new del mod setBg setClrOvrMap">
        <pc:chgData name="Matthias Reining" userId="6f3f709c6fabca05" providerId="LiveId" clId="{3EAB8E66-0B5E-40BE-990F-964A39888551}" dt="2022-01-07T00:48:50.775" v="947" actId="47"/>
        <pc:sldMkLst>
          <pc:docMk/>
          <pc:sldMk cId="2632723777" sldId="2896"/>
        </pc:sldMkLst>
        <pc:spChg chg="mod">
          <ac:chgData name="Matthias Reining" userId="6f3f709c6fabca05" providerId="LiveId" clId="{3EAB8E66-0B5E-40BE-990F-964A39888551}" dt="2022-01-07T00:45:34.563" v="882" actId="26606"/>
          <ac:spMkLst>
            <pc:docMk/>
            <pc:sldMk cId="2632723777" sldId="2896"/>
            <ac:spMk id="2" creationId="{1956C6EC-84E1-49AC-A93D-51F5C101F0E6}"/>
          </ac:spMkLst>
        </pc:spChg>
        <pc:spChg chg="mod">
          <ac:chgData name="Matthias Reining" userId="6f3f709c6fabca05" providerId="LiveId" clId="{3EAB8E66-0B5E-40BE-990F-964A39888551}" dt="2022-01-07T00:45:34.563" v="882" actId="26606"/>
          <ac:spMkLst>
            <pc:docMk/>
            <pc:sldMk cId="2632723777" sldId="2896"/>
            <ac:spMk id="3" creationId="{97175594-5341-4D2F-948E-53F5EA089B3E}"/>
          </ac:spMkLst>
        </pc:spChg>
        <pc:spChg chg="add del">
          <ac:chgData name="Matthias Reining" userId="6f3f709c6fabca05" providerId="LiveId" clId="{3EAB8E66-0B5E-40BE-990F-964A39888551}" dt="2022-01-07T00:45:34.563" v="882" actId="26606"/>
          <ac:spMkLst>
            <pc:docMk/>
            <pc:sldMk cId="2632723777" sldId="2896"/>
            <ac:spMk id="73" creationId="{F605C4CC-A25C-416F-8333-7CB7DC97D870}"/>
          </ac:spMkLst>
        </pc:spChg>
        <pc:spChg chg="add del">
          <ac:chgData name="Matthias Reining" userId="6f3f709c6fabca05" providerId="LiveId" clId="{3EAB8E66-0B5E-40BE-990F-964A39888551}" dt="2022-01-07T00:45:34.563" v="882" actId="26606"/>
          <ac:spMkLst>
            <pc:docMk/>
            <pc:sldMk cId="2632723777" sldId="2896"/>
            <ac:spMk id="74" creationId="{5FDF4720-5445-47BE-89FE-E40D1AE6F619}"/>
          </ac:spMkLst>
        </pc:spChg>
        <pc:spChg chg="add del">
          <ac:chgData name="Matthias Reining" userId="6f3f709c6fabca05" providerId="LiveId" clId="{3EAB8E66-0B5E-40BE-990F-964A39888551}" dt="2022-01-07T00:45:27.730" v="873" actId="26606"/>
          <ac:spMkLst>
            <pc:docMk/>
            <pc:sldMk cId="2632723777" sldId="2896"/>
            <ac:spMk id="75" creationId="{E0709AF0-24F0-4486-B189-BE6386BDB198}"/>
          </ac:spMkLst>
        </pc:spChg>
        <pc:spChg chg="add del">
          <ac:chgData name="Matthias Reining" userId="6f3f709c6fabca05" providerId="LiveId" clId="{3EAB8E66-0B5E-40BE-990F-964A39888551}" dt="2022-01-07T00:45:34.563" v="882" actId="26606"/>
          <ac:spMkLst>
            <pc:docMk/>
            <pc:sldMk cId="2632723777" sldId="2896"/>
            <ac:spMk id="76" creationId="{AC8710B4-A815-4082-9E4F-F13A0007090C}"/>
          </ac:spMkLst>
        </pc:spChg>
        <pc:spChg chg="add del">
          <ac:chgData name="Matthias Reining" userId="6f3f709c6fabca05" providerId="LiveId" clId="{3EAB8E66-0B5E-40BE-990F-964A39888551}" dt="2022-01-07T00:45:27.730" v="873" actId="26606"/>
          <ac:spMkLst>
            <pc:docMk/>
            <pc:sldMk cId="2632723777" sldId="2896"/>
            <ac:spMk id="77" creationId="{FBE3B62F-5853-4A3C-B050-6186351A7176}"/>
          </ac:spMkLst>
        </pc:spChg>
        <pc:spChg chg="add del">
          <ac:chgData name="Matthias Reining" userId="6f3f709c6fabca05" providerId="LiveId" clId="{3EAB8E66-0B5E-40BE-990F-964A39888551}" dt="2022-01-07T00:45:34.563" v="882" actId="26606"/>
          <ac:spMkLst>
            <pc:docMk/>
            <pc:sldMk cId="2632723777" sldId="2896"/>
            <ac:spMk id="4100" creationId="{8F23F8A3-8FD7-4779-8323-FDC26BE99889}"/>
          </ac:spMkLst>
        </pc:spChg>
        <pc:spChg chg="add del">
          <ac:chgData name="Matthias Reining" userId="6f3f709c6fabca05" providerId="LiveId" clId="{3EAB8E66-0B5E-40BE-990F-964A39888551}" dt="2022-01-07T00:45:25.298" v="869" actId="26606"/>
          <ac:spMkLst>
            <pc:docMk/>
            <pc:sldMk cId="2632723777" sldId="2896"/>
            <ac:spMk id="4101" creationId="{4F74D28C-3268-4E35-8EE1-D92CB4A85A7D}"/>
          </ac:spMkLst>
        </pc:spChg>
        <pc:spChg chg="add del">
          <ac:chgData name="Matthias Reining" userId="6f3f709c6fabca05" providerId="LiveId" clId="{3EAB8E66-0B5E-40BE-990F-964A39888551}" dt="2022-01-07T00:45:34.042" v="881" actId="26606"/>
          <ac:spMkLst>
            <pc:docMk/>
            <pc:sldMk cId="2632723777" sldId="2896"/>
            <ac:spMk id="4102" creationId="{4F74D28C-3268-4E35-8EE1-D92CB4A85A7D}"/>
          </ac:spMkLst>
        </pc:spChg>
        <pc:spChg chg="add del">
          <ac:chgData name="Matthias Reining" userId="6f3f709c6fabca05" providerId="LiveId" clId="{3EAB8E66-0B5E-40BE-990F-964A39888551}" dt="2022-01-07T00:45:27.730" v="873" actId="26606"/>
          <ac:spMkLst>
            <pc:docMk/>
            <pc:sldMk cId="2632723777" sldId="2896"/>
            <ac:spMk id="4105" creationId="{EE1FC7B4-E4A7-4452-B413-1A623E3A7230}"/>
          </ac:spMkLst>
        </pc:spChg>
        <pc:spChg chg="add del">
          <ac:chgData name="Matthias Reining" userId="6f3f709c6fabca05" providerId="LiveId" clId="{3EAB8E66-0B5E-40BE-990F-964A39888551}" dt="2022-01-07T00:45:28.360" v="875" actId="26606"/>
          <ac:spMkLst>
            <pc:docMk/>
            <pc:sldMk cId="2632723777" sldId="2896"/>
            <ac:spMk id="4107" creationId="{5FDF4720-5445-47BE-89FE-E40D1AE6F619}"/>
          </ac:spMkLst>
        </pc:spChg>
        <pc:spChg chg="add del">
          <ac:chgData name="Matthias Reining" userId="6f3f709c6fabca05" providerId="LiveId" clId="{3EAB8E66-0B5E-40BE-990F-964A39888551}" dt="2022-01-07T00:45:28.360" v="875" actId="26606"/>
          <ac:spMkLst>
            <pc:docMk/>
            <pc:sldMk cId="2632723777" sldId="2896"/>
            <ac:spMk id="4108" creationId="{AC8710B4-A815-4082-9E4F-F13A0007090C}"/>
          </ac:spMkLst>
        </pc:spChg>
        <pc:picChg chg="add del">
          <ac:chgData name="Matthias Reining" userId="6f3f709c6fabca05" providerId="LiveId" clId="{3EAB8E66-0B5E-40BE-990F-964A39888551}" dt="2022-01-07T00:40:51.299" v="801" actId="22"/>
          <ac:picMkLst>
            <pc:docMk/>
            <pc:sldMk cId="2632723777" sldId="2896"/>
            <ac:picMk id="5" creationId="{0260EC2F-155A-4097-A229-B099A411F291}"/>
          </ac:picMkLst>
        </pc:picChg>
        <pc:picChg chg="add mod ord">
          <ac:chgData name="Matthias Reining" userId="6f3f709c6fabca05" providerId="LiveId" clId="{3EAB8E66-0B5E-40BE-990F-964A39888551}" dt="2022-01-07T00:45:34.563" v="882" actId="26606"/>
          <ac:picMkLst>
            <pc:docMk/>
            <pc:sldMk cId="2632723777" sldId="2896"/>
            <ac:picMk id="4098" creationId="{0F882C5A-4678-4758-A73D-B4623491D82F}"/>
          </ac:picMkLst>
        </pc:picChg>
        <pc:cxnChg chg="add del">
          <ac:chgData name="Matthias Reining" userId="6f3f709c6fabca05" providerId="LiveId" clId="{3EAB8E66-0B5E-40BE-990F-964A39888551}" dt="2022-01-07T00:38:39.190" v="657" actId="26606"/>
          <ac:cxnSpMkLst>
            <pc:docMk/>
            <pc:sldMk cId="2632723777" sldId="2896"/>
            <ac:cxnSpMk id="71" creationId="{A7F400EE-A8A5-48AF-B4D6-291B52C6F0B0}"/>
          </ac:cxnSpMkLst>
        </pc:cxnChg>
        <pc:cxnChg chg="add del">
          <ac:chgData name="Matthias Reining" userId="6f3f709c6fabca05" providerId="LiveId" clId="{3EAB8E66-0B5E-40BE-990F-964A39888551}" dt="2022-01-07T00:45:26.365" v="871" actId="26606"/>
          <ac:cxnSpMkLst>
            <pc:docMk/>
            <pc:sldMk cId="2632723777" sldId="2896"/>
            <ac:cxnSpMk id="4103" creationId="{A7F400EE-A8A5-48AF-B4D6-291B52C6F0B0}"/>
          </ac:cxnSpMkLst>
        </pc:cxnChg>
        <pc:cxnChg chg="add del">
          <ac:chgData name="Matthias Reining" userId="6f3f709c6fabca05" providerId="LiveId" clId="{3EAB8E66-0B5E-40BE-990F-964A39888551}" dt="2022-01-07T00:45:29.115" v="877" actId="26606"/>
          <ac:cxnSpMkLst>
            <pc:docMk/>
            <pc:sldMk cId="2632723777" sldId="2896"/>
            <ac:cxnSpMk id="4110" creationId="{E4A809D5-3600-46D4-A466-67F2349A54FB}"/>
          </ac:cxnSpMkLst>
        </pc:cxnChg>
      </pc:sldChg>
      <pc:sldChg chg="addSp delSp modSp new mod setBg setClrOvrMap">
        <pc:chgData name="Matthias Reining" userId="6f3f709c6fabca05" providerId="LiveId" clId="{3EAB8E66-0B5E-40BE-990F-964A39888551}" dt="2022-01-09T15:37:53.834" v="1943" actId="1076"/>
        <pc:sldMkLst>
          <pc:docMk/>
          <pc:sldMk cId="1364740942" sldId="2897"/>
        </pc:sldMkLst>
        <pc:spChg chg="mod">
          <ac:chgData name="Matthias Reining" userId="6f3f709c6fabca05" providerId="LiveId" clId="{3EAB8E66-0B5E-40BE-990F-964A39888551}" dt="2022-01-07T00:46:11.462" v="900" actId="26606"/>
          <ac:spMkLst>
            <pc:docMk/>
            <pc:sldMk cId="1364740942" sldId="2897"/>
            <ac:spMk id="2" creationId="{35E21BE5-1D9E-4585-A625-DD83AB8A70EC}"/>
          </ac:spMkLst>
        </pc:spChg>
        <pc:spChg chg="mod ord">
          <ac:chgData name="Matthias Reining" userId="6f3f709c6fabca05" providerId="LiveId" clId="{3EAB8E66-0B5E-40BE-990F-964A39888551}" dt="2022-01-07T00:48:44.407" v="946" actId="6549"/>
          <ac:spMkLst>
            <pc:docMk/>
            <pc:sldMk cId="1364740942" sldId="2897"/>
            <ac:spMk id="3" creationId="{3E9B56E4-53DB-4529-BCAC-9676A8A9F2B5}"/>
          </ac:spMkLst>
        </pc:spChg>
        <pc:spChg chg="add del">
          <ac:chgData name="Matthias Reining" userId="6f3f709c6fabca05" providerId="LiveId" clId="{3EAB8E66-0B5E-40BE-990F-964A39888551}" dt="2022-01-07T00:41:46.885" v="829" actId="26606"/>
          <ac:spMkLst>
            <pc:docMk/>
            <pc:sldMk cId="1364740942" sldId="2897"/>
            <ac:spMk id="7" creationId="{5E39A796-BE83-48B1-B33F-35C4A32AAB57}"/>
          </ac:spMkLst>
        </pc:spChg>
        <pc:spChg chg="add del">
          <ac:chgData name="Matthias Reining" userId="6f3f709c6fabca05" providerId="LiveId" clId="{3EAB8E66-0B5E-40BE-990F-964A39888551}" dt="2022-01-07T00:41:46.885" v="829" actId="26606"/>
          <ac:spMkLst>
            <pc:docMk/>
            <pc:sldMk cId="1364740942" sldId="2897"/>
            <ac:spMk id="8" creationId="{72F84B47-E267-4194-8194-831DB7B5547F}"/>
          </ac:spMkLst>
        </pc:spChg>
        <pc:spChg chg="add mod">
          <ac:chgData name="Matthias Reining" userId="6f3f709c6fabca05" providerId="LiveId" clId="{3EAB8E66-0B5E-40BE-990F-964A39888551}" dt="2022-01-09T15:37:53.834" v="1943" actId="1076"/>
          <ac:spMkLst>
            <pc:docMk/>
            <pc:sldMk cId="1364740942" sldId="2897"/>
            <ac:spMk id="8" creationId="{EA9F9B8E-5315-4787-976F-33AEB14484BF}"/>
          </ac:spMkLst>
        </pc:spChg>
        <pc:spChg chg="add del">
          <ac:chgData name="Matthias Reining" userId="6f3f709c6fabca05" providerId="LiveId" clId="{3EAB8E66-0B5E-40BE-990F-964A39888551}" dt="2022-01-07T00:41:28.266" v="815" actId="26606"/>
          <ac:spMkLst>
            <pc:docMk/>
            <pc:sldMk cId="1364740942" sldId="2897"/>
            <ac:spMk id="10" creationId="{B95B9BA8-1D69-4796-85F5-B6D0BD52354B}"/>
          </ac:spMkLst>
        </pc:spChg>
        <pc:spChg chg="add del">
          <ac:chgData name="Matthias Reining" userId="6f3f709c6fabca05" providerId="LiveId" clId="{3EAB8E66-0B5E-40BE-990F-964A39888551}" dt="2022-01-07T00:41:55.298" v="831" actId="26606"/>
          <ac:spMkLst>
            <pc:docMk/>
            <pc:sldMk cId="1364740942" sldId="2897"/>
            <ac:spMk id="11" creationId="{C5E6CFF1-2F42-4E10-9A97-F116F46F53FE}"/>
          </ac:spMkLst>
        </pc:spChg>
        <pc:spChg chg="add del">
          <ac:chgData name="Matthias Reining" userId="6f3f709c6fabca05" providerId="LiveId" clId="{3EAB8E66-0B5E-40BE-990F-964A39888551}" dt="2022-01-07T00:41:56.433" v="833" actId="26606"/>
          <ac:spMkLst>
            <pc:docMk/>
            <pc:sldMk cId="1364740942" sldId="2897"/>
            <ac:spMk id="15" creationId="{9B76D444-2756-434F-AE61-96D69830C13E}"/>
          </ac:spMkLst>
        </pc:spChg>
        <pc:spChg chg="add del">
          <ac:chgData name="Matthias Reining" userId="6f3f709c6fabca05" providerId="LiveId" clId="{3EAB8E66-0B5E-40BE-990F-964A39888551}" dt="2022-01-07T00:41:56.433" v="833" actId="26606"/>
          <ac:spMkLst>
            <pc:docMk/>
            <pc:sldMk cId="1364740942" sldId="2897"/>
            <ac:spMk id="16" creationId="{A27B6159-7734-4564-9E0F-C4BC43C36E52}"/>
          </ac:spMkLst>
        </pc:spChg>
        <pc:spChg chg="add del">
          <ac:chgData name="Matthias Reining" userId="6f3f709c6fabca05" providerId="LiveId" clId="{3EAB8E66-0B5E-40BE-990F-964A39888551}" dt="2022-01-07T00:41:56.965" v="835" actId="26606"/>
          <ac:spMkLst>
            <pc:docMk/>
            <pc:sldMk cId="1364740942" sldId="2897"/>
            <ac:spMk id="19" creationId="{B95B9BA8-1D69-4796-85F5-B6D0BD52354B}"/>
          </ac:spMkLst>
        </pc:spChg>
        <pc:spChg chg="add del">
          <ac:chgData name="Matthias Reining" userId="6f3f709c6fabca05" providerId="LiveId" clId="{3EAB8E66-0B5E-40BE-990F-964A39888551}" dt="2022-01-07T00:41:34.886" v="817" actId="26606"/>
          <ac:spMkLst>
            <pc:docMk/>
            <pc:sldMk cId="1364740942" sldId="2897"/>
            <ac:spMk id="20" creationId="{73AD41DB-DF9F-49BC-85AE-6AB1840AD517}"/>
          </ac:spMkLst>
        </pc:spChg>
        <pc:spChg chg="add del">
          <ac:chgData name="Matthias Reining" userId="6f3f709c6fabca05" providerId="LiveId" clId="{3EAB8E66-0B5E-40BE-990F-964A39888551}" dt="2022-01-07T00:42:05.045" v="837" actId="26606"/>
          <ac:spMkLst>
            <pc:docMk/>
            <pc:sldMk cId="1364740942" sldId="2897"/>
            <ac:spMk id="22" creationId="{B95B9BA8-1D69-4796-85F5-B6D0BD52354B}"/>
          </ac:spMkLst>
        </pc:spChg>
        <pc:spChg chg="add del">
          <ac:chgData name="Matthias Reining" userId="6f3f709c6fabca05" providerId="LiveId" clId="{3EAB8E66-0B5E-40BE-990F-964A39888551}" dt="2022-01-07T00:41:35.340" v="819" actId="26606"/>
          <ac:spMkLst>
            <pc:docMk/>
            <pc:sldMk cId="1364740942" sldId="2897"/>
            <ac:spMk id="23" creationId="{B95B9BA8-1D69-4796-85F5-B6D0BD52354B}"/>
          </ac:spMkLst>
        </pc:spChg>
        <pc:spChg chg="add del">
          <ac:chgData name="Matthias Reining" userId="6f3f709c6fabca05" providerId="LiveId" clId="{3EAB8E66-0B5E-40BE-990F-964A39888551}" dt="2022-01-07T00:41:36.106" v="821" actId="26606"/>
          <ac:spMkLst>
            <pc:docMk/>
            <pc:sldMk cId="1364740942" sldId="2897"/>
            <ac:spMk id="28" creationId="{B95B9BA8-1D69-4796-85F5-B6D0BD52354B}"/>
          </ac:spMkLst>
        </pc:spChg>
        <pc:spChg chg="add del">
          <ac:chgData name="Matthias Reining" userId="6f3f709c6fabca05" providerId="LiveId" clId="{3EAB8E66-0B5E-40BE-990F-964A39888551}" dt="2022-01-07T00:41:38.805" v="823" actId="26606"/>
          <ac:spMkLst>
            <pc:docMk/>
            <pc:sldMk cId="1364740942" sldId="2897"/>
            <ac:spMk id="30" creationId="{9B76D444-2756-434F-AE61-96D69830C13E}"/>
          </ac:spMkLst>
        </pc:spChg>
        <pc:spChg chg="add del">
          <ac:chgData name="Matthias Reining" userId="6f3f709c6fabca05" providerId="LiveId" clId="{3EAB8E66-0B5E-40BE-990F-964A39888551}" dt="2022-01-07T00:41:38.805" v="823" actId="26606"/>
          <ac:spMkLst>
            <pc:docMk/>
            <pc:sldMk cId="1364740942" sldId="2897"/>
            <ac:spMk id="31" creationId="{A27B6159-7734-4564-9E0F-C4BC43C36E52}"/>
          </ac:spMkLst>
        </pc:spChg>
        <pc:spChg chg="add del">
          <ac:chgData name="Matthias Reining" userId="6f3f709c6fabca05" providerId="LiveId" clId="{3EAB8E66-0B5E-40BE-990F-964A39888551}" dt="2022-01-07T00:41:45.429" v="825" actId="26606"/>
          <ac:spMkLst>
            <pc:docMk/>
            <pc:sldMk cId="1364740942" sldId="2897"/>
            <ac:spMk id="33" creationId="{C5E6CFF1-2F42-4E10-9A97-F116F46F53FE}"/>
          </ac:spMkLst>
        </pc:spChg>
        <pc:spChg chg="add del">
          <ac:chgData name="Matthias Reining" userId="6f3f709c6fabca05" providerId="LiveId" clId="{3EAB8E66-0B5E-40BE-990F-964A39888551}" dt="2022-01-07T00:42:09.017" v="839" actId="26606"/>
          <ac:spMkLst>
            <pc:docMk/>
            <pc:sldMk cId="1364740942" sldId="2897"/>
            <ac:spMk id="37" creationId="{73AD41DB-DF9F-49BC-85AE-6AB1840AD517}"/>
          </ac:spMkLst>
        </pc:spChg>
        <pc:spChg chg="add del">
          <ac:chgData name="Matthias Reining" userId="6f3f709c6fabca05" providerId="LiveId" clId="{3EAB8E66-0B5E-40BE-990F-964A39888551}" dt="2022-01-07T00:42:09.771" v="841" actId="26606"/>
          <ac:spMkLst>
            <pc:docMk/>
            <pc:sldMk cId="1364740942" sldId="2897"/>
            <ac:spMk id="42" creationId="{743AA782-23D1-4521-8CAD-47662984AA08}"/>
          </ac:spMkLst>
        </pc:spChg>
        <pc:spChg chg="add del">
          <ac:chgData name="Matthias Reining" userId="6f3f709c6fabca05" providerId="LiveId" clId="{3EAB8E66-0B5E-40BE-990F-964A39888551}" dt="2022-01-07T00:42:09.771" v="841" actId="26606"/>
          <ac:spMkLst>
            <pc:docMk/>
            <pc:sldMk cId="1364740942" sldId="2897"/>
            <ac:spMk id="43" creationId="{650D18FE-0824-4A46-B22C-A86B52E5780A}"/>
          </ac:spMkLst>
        </pc:spChg>
        <pc:spChg chg="add del">
          <ac:chgData name="Matthias Reining" userId="6f3f709c6fabca05" providerId="LiveId" clId="{3EAB8E66-0B5E-40BE-990F-964A39888551}" dt="2022-01-07T00:42:11.948" v="843" actId="26606"/>
          <ac:spMkLst>
            <pc:docMk/>
            <pc:sldMk cId="1364740942" sldId="2897"/>
            <ac:spMk id="45" creationId="{FF9B822F-893E-44C8-963C-64F50ACECBB2}"/>
          </ac:spMkLst>
        </pc:spChg>
        <pc:spChg chg="add del">
          <ac:chgData name="Matthias Reining" userId="6f3f709c6fabca05" providerId="LiveId" clId="{3EAB8E66-0B5E-40BE-990F-964A39888551}" dt="2022-01-07T00:42:11.948" v="843" actId="26606"/>
          <ac:spMkLst>
            <pc:docMk/>
            <pc:sldMk cId="1364740942" sldId="2897"/>
            <ac:spMk id="46" creationId="{EBF87945-A001-489F-9D9B-7D9435F0B9CA}"/>
          </ac:spMkLst>
        </pc:spChg>
        <pc:spChg chg="add del">
          <ac:chgData name="Matthias Reining" userId="6f3f709c6fabca05" providerId="LiveId" clId="{3EAB8E66-0B5E-40BE-990F-964A39888551}" dt="2022-01-07T00:42:13.252" v="845" actId="26606"/>
          <ac:spMkLst>
            <pc:docMk/>
            <pc:sldMk cId="1364740942" sldId="2897"/>
            <ac:spMk id="48" creationId="{743AA782-23D1-4521-8CAD-47662984AA08}"/>
          </ac:spMkLst>
        </pc:spChg>
        <pc:spChg chg="add del">
          <ac:chgData name="Matthias Reining" userId="6f3f709c6fabca05" providerId="LiveId" clId="{3EAB8E66-0B5E-40BE-990F-964A39888551}" dt="2022-01-07T00:42:13.252" v="845" actId="26606"/>
          <ac:spMkLst>
            <pc:docMk/>
            <pc:sldMk cId="1364740942" sldId="2897"/>
            <ac:spMk id="49" creationId="{650D18FE-0824-4A46-B22C-A86B52E5780A}"/>
          </ac:spMkLst>
        </pc:spChg>
        <pc:spChg chg="add del">
          <ac:chgData name="Matthias Reining" userId="6f3f709c6fabca05" providerId="LiveId" clId="{3EAB8E66-0B5E-40BE-990F-964A39888551}" dt="2022-01-07T00:42:48.713" v="853" actId="26606"/>
          <ac:spMkLst>
            <pc:docMk/>
            <pc:sldMk cId="1364740942" sldId="2897"/>
            <ac:spMk id="51" creationId="{73AD41DB-DF9F-49BC-85AE-6AB1840AD517}"/>
          </ac:spMkLst>
        </pc:spChg>
        <pc:spChg chg="add">
          <ac:chgData name="Matthias Reining" userId="6f3f709c6fabca05" providerId="LiveId" clId="{3EAB8E66-0B5E-40BE-990F-964A39888551}" dt="2022-01-07T00:46:11.462" v="900" actId="26606"/>
          <ac:spMkLst>
            <pc:docMk/>
            <pc:sldMk cId="1364740942" sldId="2897"/>
            <ac:spMk id="53" creationId="{B1595A09-E336-4D1B-9B3A-06A2287A54E2}"/>
          </ac:spMkLst>
        </pc:spChg>
        <pc:spChg chg="add">
          <ac:chgData name="Matthias Reining" userId="6f3f709c6fabca05" providerId="LiveId" clId="{3EAB8E66-0B5E-40BE-990F-964A39888551}" dt="2022-01-07T00:46:11.462" v="900" actId="26606"/>
          <ac:spMkLst>
            <pc:docMk/>
            <pc:sldMk cId="1364740942" sldId="2897"/>
            <ac:spMk id="54" creationId="{3540989C-C7B8-473B-BF87-6F2DA6A90006}"/>
          </ac:spMkLst>
        </pc:spChg>
        <pc:spChg chg="add del">
          <ac:chgData name="Matthias Reining" userId="6f3f709c6fabca05" providerId="LiveId" clId="{3EAB8E66-0B5E-40BE-990F-964A39888551}" dt="2022-01-07T00:43:05.537" v="859" actId="26606"/>
          <ac:spMkLst>
            <pc:docMk/>
            <pc:sldMk cId="1364740942" sldId="2897"/>
            <ac:spMk id="55" creationId="{2B566528-1B12-4246-9431-5C2D7D081168}"/>
          </ac:spMkLst>
        </pc:spChg>
        <pc:spChg chg="add del">
          <ac:chgData name="Matthias Reining" userId="6f3f709c6fabca05" providerId="LiveId" clId="{3EAB8E66-0B5E-40BE-990F-964A39888551}" dt="2022-01-07T00:43:14.423" v="861" actId="26606"/>
          <ac:spMkLst>
            <pc:docMk/>
            <pc:sldMk cId="1364740942" sldId="2897"/>
            <ac:spMk id="65" creationId="{9B76D444-2756-434F-AE61-96D69830C13E}"/>
          </ac:spMkLst>
        </pc:spChg>
        <pc:spChg chg="add del">
          <ac:chgData name="Matthias Reining" userId="6f3f709c6fabca05" providerId="LiveId" clId="{3EAB8E66-0B5E-40BE-990F-964A39888551}" dt="2022-01-07T00:43:14.423" v="861" actId="26606"/>
          <ac:spMkLst>
            <pc:docMk/>
            <pc:sldMk cId="1364740942" sldId="2897"/>
            <ac:spMk id="66" creationId="{A27B6159-7734-4564-9E0F-C4BC43C36E52}"/>
          </ac:spMkLst>
        </pc:spChg>
        <pc:spChg chg="add del">
          <ac:chgData name="Matthias Reining" userId="6f3f709c6fabca05" providerId="LiveId" clId="{3EAB8E66-0B5E-40BE-990F-964A39888551}" dt="2022-01-07T00:46:05.301" v="899" actId="26606"/>
          <ac:spMkLst>
            <pc:docMk/>
            <pc:sldMk cId="1364740942" sldId="2897"/>
            <ac:spMk id="69" creationId="{B95B9BA8-1D69-4796-85F5-B6D0BD52354B}"/>
          </ac:spMkLst>
        </pc:spChg>
        <pc:spChg chg="add del">
          <ac:chgData name="Matthias Reining" userId="6f3f709c6fabca05" providerId="LiveId" clId="{3EAB8E66-0B5E-40BE-990F-964A39888551}" dt="2022-01-07T00:45:54.758" v="890" actId="26606"/>
          <ac:spMkLst>
            <pc:docMk/>
            <pc:sldMk cId="1364740942" sldId="2897"/>
            <ac:spMk id="74" creationId="{5FDF4720-5445-47BE-89FE-E40D1AE6F619}"/>
          </ac:spMkLst>
        </pc:spChg>
        <pc:spChg chg="add del">
          <ac:chgData name="Matthias Reining" userId="6f3f709c6fabca05" providerId="LiveId" clId="{3EAB8E66-0B5E-40BE-990F-964A39888551}" dt="2022-01-07T00:45:54.758" v="890" actId="26606"/>
          <ac:spMkLst>
            <pc:docMk/>
            <pc:sldMk cId="1364740942" sldId="2897"/>
            <ac:spMk id="76" creationId="{AC8710B4-A815-4082-9E4F-F13A0007090C}"/>
          </ac:spMkLst>
        </pc:spChg>
        <pc:spChg chg="add del">
          <ac:chgData name="Matthias Reining" userId="6f3f709c6fabca05" providerId="LiveId" clId="{3EAB8E66-0B5E-40BE-990F-964A39888551}" dt="2022-01-07T00:45:55.255" v="892" actId="26606"/>
          <ac:spMkLst>
            <pc:docMk/>
            <pc:sldMk cId="1364740942" sldId="2897"/>
            <ac:spMk id="78" creationId="{FBE3B62F-5853-4A3C-B050-6186351A7176}"/>
          </ac:spMkLst>
        </pc:spChg>
        <pc:spChg chg="add del">
          <ac:chgData name="Matthias Reining" userId="6f3f709c6fabca05" providerId="LiveId" clId="{3EAB8E66-0B5E-40BE-990F-964A39888551}" dt="2022-01-07T00:45:55.255" v="892" actId="26606"/>
          <ac:spMkLst>
            <pc:docMk/>
            <pc:sldMk cId="1364740942" sldId="2897"/>
            <ac:spMk id="79" creationId="{EE1FC7B4-E4A7-4452-B413-1A623E3A7230}"/>
          </ac:spMkLst>
        </pc:spChg>
        <pc:spChg chg="add del">
          <ac:chgData name="Matthias Reining" userId="6f3f709c6fabca05" providerId="LiveId" clId="{3EAB8E66-0B5E-40BE-990F-964A39888551}" dt="2022-01-07T00:45:55.255" v="892" actId="26606"/>
          <ac:spMkLst>
            <pc:docMk/>
            <pc:sldMk cId="1364740942" sldId="2897"/>
            <ac:spMk id="80" creationId="{E0709AF0-24F0-4486-B189-BE6386BDB198}"/>
          </ac:spMkLst>
        </pc:spChg>
        <pc:spChg chg="add del">
          <ac:chgData name="Matthias Reining" userId="6f3f709c6fabca05" providerId="LiveId" clId="{3EAB8E66-0B5E-40BE-990F-964A39888551}" dt="2022-01-07T00:45:55.832" v="894" actId="26606"/>
          <ac:spMkLst>
            <pc:docMk/>
            <pc:sldMk cId="1364740942" sldId="2897"/>
            <ac:spMk id="82" creationId="{E8A8EAB8-D2FF-444D-B34B-7D32F106AD0E}"/>
          </ac:spMkLst>
        </pc:spChg>
        <pc:grpChg chg="add del">
          <ac:chgData name="Matthias Reining" userId="6f3f709c6fabca05" providerId="LiveId" clId="{3EAB8E66-0B5E-40BE-990F-964A39888551}" dt="2022-01-07T00:41:28.266" v="815" actId="26606"/>
          <ac:grpSpMkLst>
            <pc:docMk/>
            <pc:sldMk cId="1364740942" sldId="2897"/>
            <ac:grpSpMk id="12" creationId="{D44E3F87-3D58-4B03-86B2-15A5C5B9C964}"/>
          </ac:grpSpMkLst>
        </pc:grpChg>
        <pc:grpChg chg="add del">
          <ac:chgData name="Matthias Reining" userId="6f3f709c6fabca05" providerId="LiveId" clId="{3EAB8E66-0B5E-40BE-990F-964A39888551}" dt="2022-01-07T00:41:34.886" v="817" actId="26606"/>
          <ac:grpSpMkLst>
            <pc:docMk/>
            <pc:sldMk cId="1364740942" sldId="2897"/>
            <ac:grpSpMk id="21" creationId="{A4AE1828-51FD-4AD7-BCF6-9AF5C696CE5D}"/>
          </ac:grpSpMkLst>
        </pc:grpChg>
        <pc:grpChg chg="add del">
          <ac:chgData name="Matthias Reining" userId="6f3f709c6fabca05" providerId="LiveId" clId="{3EAB8E66-0B5E-40BE-990F-964A39888551}" dt="2022-01-07T00:41:35.340" v="819" actId="26606"/>
          <ac:grpSpMkLst>
            <pc:docMk/>
            <pc:sldMk cId="1364740942" sldId="2897"/>
            <ac:grpSpMk id="24" creationId="{D44E3F87-3D58-4B03-86B2-15A5C5B9C964}"/>
          </ac:grpSpMkLst>
        </pc:grpChg>
        <pc:grpChg chg="add del">
          <ac:chgData name="Matthias Reining" userId="6f3f709c6fabca05" providerId="LiveId" clId="{3EAB8E66-0B5E-40BE-990F-964A39888551}" dt="2022-01-07T00:42:05.045" v="837" actId="26606"/>
          <ac:grpSpMkLst>
            <pc:docMk/>
            <pc:sldMk cId="1364740942" sldId="2897"/>
            <ac:grpSpMk id="25" creationId="{D44E3F87-3D58-4B03-86B2-15A5C5B9C964}"/>
          </ac:grpSpMkLst>
        </pc:grpChg>
        <pc:grpChg chg="add del">
          <ac:chgData name="Matthias Reining" userId="6f3f709c6fabca05" providerId="LiveId" clId="{3EAB8E66-0B5E-40BE-990F-964A39888551}" dt="2022-01-07T00:42:09.017" v="839" actId="26606"/>
          <ac:grpSpMkLst>
            <pc:docMk/>
            <pc:sldMk cId="1364740942" sldId="2897"/>
            <ac:grpSpMk id="38" creationId="{A4AE1828-51FD-4AD7-BCF6-9AF5C696CE5D}"/>
          </ac:grpSpMkLst>
        </pc:grpChg>
        <pc:grpChg chg="add del">
          <ac:chgData name="Matthias Reining" userId="6f3f709c6fabca05" providerId="LiveId" clId="{3EAB8E66-0B5E-40BE-990F-964A39888551}" dt="2022-01-07T00:42:48.713" v="853" actId="26606"/>
          <ac:grpSpMkLst>
            <pc:docMk/>
            <pc:sldMk cId="1364740942" sldId="2897"/>
            <ac:grpSpMk id="52" creationId="{A4AE1828-51FD-4AD7-BCF6-9AF5C696CE5D}"/>
          </ac:grpSpMkLst>
        </pc:grpChg>
        <pc:grpChg chg="add del">
          <ac:chgData name="Matthias Reining" userId="6f3f709c6fabca05" providerId="LiveId" clId="{3EAB8E66-0B5E-40BE-990F-964A39888551}" dt="2022-01-07T00:43:05.537" v="859" actId="26606"/>
          <ac:grpSpMkLst>
            <pc:docMk/>
            <pc:sldMk cId="1364740942" sldId="2897"/>
            <ac:grpSpMk id="57" creationId="{828A5161-06F1-46CF-8AD7-844680A59E13}"/>
          </ac:grpSpMkLst>
        </pc:grpChg>
        <pc:grpChg chg="add del">
          <ac:chgData name="Matthias Reining" userId="6f3f709c6fabca05" providerId="LiveId" clId="{3EAB8E66-0B5E-40BE-990F-964A39888551}" dt="2022-01-07T00:43:05.537" v="859" actId="26606"/>
          <ac:grpSpMkLst>
            <pc:docMk/>
            <pc:sldMk cId="1364740942" sldId="2897"/>
            <ac:grpSpMk id="61" creationId="{5995D10D-E9C9-47DB-AE7E-801FEF38F5C9}"/>
          </ac:grpSpMkLst>
        </pc:grpChg>
        <pc:picChg chg="add del mod ord">
          <ac:chgData name="Matthias Reining" userId="6f3f709c6fabca05" providerId="LiveId" clId="{3EAB8E66-0B5E-40BE-990F-964A39888551}" dt="2022-01-07T00:42:55.479" v="856" actId="21"/>
          <ac:picMkLst>
            <pc:docMk/>
            <pc:sldMk cId="1364740942" sldId="2897"/>
            <ac:picMk id="5" creationId="{B576BDC7-D0C8-4BCA-BB01-C1893A5BF822}"/>
          </ac:picMkLst>
        </pc:picChg>
        <pc:picChg chg="add del mod ord">
          <ac:chgData name="Matthias Reining" userId="6f3f709c6fabca05" providerId="LiveId" clId="{3EAB8E66-0B5E-40BE-990F-964A39888551}" dt="2022-01-07T00:46:11.462" v="900" actId="26606"/>
          <ac:picMkLst>
            <pc:docMk/>
            <pc:sldMk cId="1364740942" sldId="2897"/>
            <ac:picMk id="50" creationId="{410F0E84-4F9C-4856-9455-226DAB13CCE8}"/>
          </ac:picMkLst>
        </pc:picChg>
        <pc:picChg chg="add del">
          <ac:chgData name="Matthias Reining" userId="6f3f709c6fabca05" providerId="LiveId" clId="{3EAB8E66-0B5E-40BE-990F-964A39888551}" dt="2022-01-07T00:40:33.253" v="798" actId="478"/>
          <ac:picMkLst>
            <pc:docMk/>
            <pc:sldMk cId="1364740942" sldId="2897"/>
            <ac:picMk id="5122" creationId="{0CD4D964-59AA-4B29-80E1-9938C014A0D3}"/>
          </ac:picMkLst>
        </pc:picChg>
        <pc:cxnChg chg="add del">
          <ac:chgData name="Matthias Reining" userId="6f3f709c6fabca05" providerId="LiveId" clId="{3EAB8E66-0B5E-40BE-990F-964A39888551}" dt="2022-01-07T00:41:55.298" v="831" actId="26606"/>
          <ac:cxnSpMkLst>
            <pc:docMk/>
            <pc:sldMk cId="1364740942" sldId="2897"/>
            <ac:cxnSpMk id="13" creationId="{67182200-4859-4C8D-BCBB-55B245C28BA3}"/>
          </ac:cxnSpMkLst>
        </pc:cxnChg>
        <pc:cxnChg chg="add del">
          <ac:chgData name="Matthias Reining" userId="6f3f709c6fabca05" providerId="LiveId" clId="{3EAB8E66-0B5E-40BE-990F-964A39888551}" dt="2022-01-07T00:41:38.805" v="823" actId="26606"/>
          <ac:cxnSpMkLst>
            <pc:docMk/>
            <pc:sldMk cId="1364740942" sldId="2897"/>
            <ac:cxnSpMk id="14" creationId="{E2FFB46B-05BC-4950-B18A-9593FDAE6ED7}"/>
          </ac:cxnSpMkLst>
        </pc:cxnChg>
        <pc:cxnChg chg="add del">
          <ac:chgData name="Matthias Reining" userId="6f3f709c6fabca05" providerId="LiveId" clId="{3EAB8E66-0B5E-40BE-990F-964A39888551}" dt="2022-01-07T00:41:56.433" v="833" actId="26606"/>
          <ac:cxnSpMkLst>
            <pc:docMk/>
            <pc:sldMk cId="1364740942" sldId="2897"/>
            <ac:cxnSpMk id="17" creationId="{E2FFB46B-05BC-4950-B18A-9593FDAE6ED7}"/>
          </ac:cxnSpMkLst>
        </pc:cxnChg>
        <pc:cxnChg chg="add del">
          <ac:chgData name="Matthias Reining" userId="6f3f709c6fabca05" providerId="LiveId" clId="{3EAB8E66-0B5E-40BE-990F-964A39888551}" dt="2022-01-07T00:41:45.429" v="825" actId="26606"/>
          <ac:cxnSpMkLst>
            <pc:docMk/>
            <pc:sldMk cId="1364740942" sldId="2897"/>
            <ac:cxnSpMk id="34" creationId="{67182200-4859-4C8D-BCBB-55B245C28BA3}"/>
          </ac:cxnSpMkLst>
        </pc:cxnChg>
        <pc:cxnChg chg="add del">
          <ac:chgData name="Matthias Reining" userId="6f3f709c6fabca05" providerId="LiveId" clId="{3EAB8E66-0B5E-40BE-990F-964A39888551}" dt="2022-01-07T00:43:14.423" v="861" actId="26606"/>
          <ac:cxnSpMkLst>
            <pc:docMk/>
            <pc:sldMk cId="1364740942" sldId="2897"/>
            <ac:cxnSpMk id="67" creationId="{E2FFB46B-05BC-4950-B18A-9593FDAE6ED7}"/>
          </ac:cxnSpMkLst>
        </pc:cxnChg>
        <pc:cxnChg chg="add del">
          <ac:chgData name="Matthias Reining" userId="6f3f709c6fabca05" providerId="LiveId" clId="{3EAB8E66-0B5E-40BE-990F-964A39888551}" dt="2022-01-07T00:45:55.832" v="894" actId="26606"/>
          <ac:cxnSpMkLst>
            <pc:docMk/>
            <pc:sldMk cId="1364740942" sldId="2897"/>
            <ac:cxnSpMk id="83" creationId="{EEA38897-7BA3-4408-8083-3235339C4A60}"/>
          </ac:cxnSpMkLst>
        </pc:cxnChg>
        <pc:cxnChg chg="add del">
          <ac:chgData name="Matthias Reining" userId="6f3f709c6fabca05" providerId="LiveId" clId="{3EAB8E66-0B5E-40BE-990F-964A39888551}" dt="2022-01-07T00:45:55.832" v="894" actId="26606"/>
          <ac:cxnSpMkLst>
            <pc:docMk/>
            <pc:sldMk cId="1364740942" sldId="2897"/>
            <ac:cxnSpMk id="84" creationId="{F11AD06B-AB20-4097-8606-5DA00DBACE88}"/>
          </ac:cxnSpMkLst>
        </pc:cxnChg>
      </pc:sldChg>
      <pc:sldChg chg="addSp delSp modSp new del mod setBg setClrOvrMap">
        <pc:chgData name="Matthias Reining" userId="6f3f709c6fabca05" providerId="LiveId" clId="{3EAB8E66-0B5E-40BE-990F-964A39888551}" dt="2022-01-07T00:51:03.871" v="975" actId="47"/>
        <pc:sldMkLst>
          <pc:docMk/>
          <pc:sldMk cId="1058332457" sldId="2898"/>
        </pc:sldMkLst>
        <pc:spChg chg="del mod">
          <ac:chgData name="Matthias Reining" userId="6f3f709c6fabca05" providerId="LiveId" clId="{3EAB8E66-0B5E-40BE-990F-964A39888551}" dt="2022-01-07T00:50:50.534" v="971" actId="478"/>
          <ac:spMkLst>
            <pc:docMk/>
            <pc:sldMk cId="1058332457" sldId="2898"/>
            <ac:spMk id="2" creationId="{973FA715-3E7F-4858-B729-6980B8930252}"/>
          </ac:spMkLst>
        </pc:spChg>
        <pc:spChg chg="mod">
          <ac:chgData name="Matthias Reining" userId="6f3f709c6fabca05" providerId="LiveId" clId="{3EAB8E66-0B5E-40BE-990F-964A39888551}" dt="2022-01-07T00:50:35.632" v="970" actId="26606"/>
          <ac:spMkLst>
            <pc:docMk/>
            <pc:sldMk cId="1058332457" sldId="2898"/>
            <ac:spMk id="3" creationId="{A17D9388-3ABF-4F4E-B1A6-5559BC231915}"/>
          </ac:spMkLst>
        </pc:spChg>
        <pc:spChg chg="add del mod">
          <ac:chgData name="Matthias Reining" userId="6f3f709c6fabca05" providerId="LiveId" clId="{3EAB8E66-0B5E-40BE-990F-964A39888551}" dt="2022-01-07T00:50:56.351" v="973" actId="478"/>
          <ac:spMkLst>
            <pc:docMk/>
            <pc:sldMk cId="1058332457" sldId="2898"/>
            <ac:spMk id="5" creationId="{0096A4F9-03BC-44AC-B85C-BDE96FF1373E}"/>
          </ac:spMkLst>
        </pc:spChg>
        <pc:spChg chg="add del">
          <ac:chgData name="Matthias Reining" userId="6f3f709c6fabca05" providerId="LiveId" clId="{3EAB8E66-0B5E-40BE-990F-964A39888551}" dt="2022-01-07T00:49:50.265" v="963" actId="26606"/>
          <ac:spMkLst>
            <pc:docMk/>
            <pc:sldMk cId="1058332457" sldId="2898"/>
            <ac:spMk id="71" creationId="{EE1FC7B4-E4A7-4452-B413-1A623E3A7230}"/>
          </ac:spMkLst>
        </pc:spChg>
        <pc:spChg chg="add del">
          <ac:chgData name="Matthias Reining" userId="6f3f709c6fabca05" providerId="LiveId" clId="{3EAB8E66-0B5E-40BE-990F-964A39888551}" dt="2022-01-07T00:49:50.265" v="963" actId="26606"/>
          <ac:spMkLst>
            <pc:docMk/>
            <pc:sldMk cId="1058332457" sldId="2898"/>
            <ac:spMk id="73" creationId="{E0709AF0-24F0-4486-B189-BE6386BDB198}"/>
          </ac:spMkLst>
        </pc:spChg>
        <pc:spChg chg="add del">
          <ac:chgData name="Matthias Reining" userId="6f3f709c6fabca05" providerId="LiveId" clId="{3EAB8E66-0B5E-40BE-990F-964A39888551}" dt="2022-01-07T00:49:50.265" v="963" actId="26606"/>
          <ac:spMkLst>
            <pc:docMk/>
            <pc:sldMk cId="1058332457" sldId="2898"/>
            <ac:spMk id="75" creationId="{FBE3B62F-5853-4A3C-B050-6186351A7176}"/>
          </ac:spMkLst>
        </pc:spChg>
        <pc:spChg chg="add del">
          <ac:chgData name="Matthias Reining" userId="6f3f709c6fabca05" providerId="LiveId" clId="{3EAB8E66-0B5E-40BE-990F-964A39888551}" dt="2022-01-07T00:50:35.632" v="970" actId="26606"/>
          <ac:spMkLst>
            <pc:docMk/>
            <pc:sldMk cId="1058332457" sldId="2898"/>
            <ac:spMk id="99" creationId="{D9F5512A-48E1-4C07-B75E-3CCC517B6804}"/>
          </ac:spMkLst>
        </pc:spChg>
        <pc:spChg chg="add">
          <ac:chgData name="Matthias Reining" userId="6f3f709c6fabca05" providerId="LiveId" clId="{3EAB8E66-0B5E-40BE-990F-964A39888551}" dt="2022-01-07T00:50:35.632" v="970" actId="26606"/>
          <ac:spMkLst>
            <pc:docMk/>
            <pc:sldMk cId="1058332457" sldId="2898"/>
            <ac:spMk id="139" creationId="{3CD9DF72-87A3-404E-A828-84CBF11A8303}"/>
          </ac:spMkLst>
        </pc:spChg>
        <pc:spChg chg="add del">
          <ac:chgData name="Matthias Reining" userId="6f3f709c6fabca05" providerId="LiveId" clId="{3EAB8E66-0B5E-40BE-990F-964A39888551}" dt="2022-01-07T00:50:35.632" v="970" actId="26606"/>
          <ac:spMkLst>
            <pc:docMk/>
            <pc:sldMk cId="1058332457" sldId="2898"/>
            <ac:spMk id="6148" creationId="{A81E7530-396C-45F0-92F4-A885648D1631}"/>
          </ac:spMkLst>
        </pc:spChg>
        <pc:spChg chg="add del">
          <ac:chgData name="Matthias Reining" userId="6f3f709c6fabca05" providerId="LiveId" clId="{3EAB8E66-0B5E-40BE-990F-964A39888551}" dt="2022-01-07T00:50:35.632" v="970" actId="26606"/>
          <ac:spMkLst>
            <pc:docMk/>
            <pc:sldMk cId="1058332457" sldId="2898"/>
            <ac:spMk id="6149" creationId="{7316481C-0A49-4796-812B-0D64F063B720}"/>
          </ac:spMkLst>
        </pc:spChg>
        <pc:spChg chg="add del">
          <ac:chgData name="Matthias Reining" userId="6f3f709c6fabca05" providerId="LiveId" clId="{3EAB8E66-0B5E-40BE-990F-964A39888551}" dt="2022-01-07T00:50:35.632" v="970" actId="26606"/>
          <ac:spMkLst>
            <pc:docMk/>
            <pc:sldMk cId="1058332457" sldId="2898"/>
            <ac:spMk id="6150" creationId="{A5271697-90F1-4A23-8EF2-0179F2EAFACB}"/>
          </ac:spMkLst>
        </pc:spChg>
        <pc:grpChg chg="add del">
          <ac:chgData name="Matthias Reining" userId="6f3f709c6fabca05" providerId="LiveId" clId="{3EAB8E66-0B5E-40BE-990F-964A39888551}" dt="2022-01-07T00:50:35.632" v="970" actId="26606"/>
          <ac:grpSpMkLst>
            <pc:docMk/>
            <pc:sldMk cId="1058332457" sldId="2898"/>
            <ac:grpSpMk id="77" creationId="{81DE8B58-F373-409E-A253-4380A66091D4}"/>
          </ac:grpSpMkLst>
        </pc:grpChg>
        <pc:picChg chg="add del mod ord">
          <ac:chgData name="Matthias Reining" userId="6f3f709c6fabca05" providerId="LiveId" clId="{3EAB8E66-0B5E-40BE-990F-964A39888551}" dt="2022-01-07T00:50:53.063" v="972" actId="478"/>
          <ac:picMkLst>
            <pc:docMk/>
            <pc:sldMk cId="1058332457" sldId="2898"/>
            <ac:picMk id="6146" creationId="{0DF0FAC6-5B34-445F-B2CD-B9513C326261}"/>
          </ac:picMkLst>
        </pc:picChg>
        <pc:cxnChg chg="add">
          <ac:chgData name="Matthias Reining" userId="6f3f709c6fabca05" providerId="LiveId" clId="{3EAB8E66-0B5E-40BE-990F-964A39888551}" dt="2022-01-07T00:50:35.632" v="970" actId="26606"/>
          <ac:cxnSpMkLst>
            <pc:docMk/>
            <pc:sldMk cId="1058332457" sldId="2898"/>
            <ac:cxnSpMk id="141" creationId="{20E3A342-4D61-4E3F-AF90-1AB42AEB96CC}"/>
          </ac:cxnSpMkLst>
        </pc:cxnChg>
      </pc:sldChg>
      <pc:sldChg chg="addSp delSp modSp new mod ord modClrScheme chgLayout">
        <pc:chgData name="Matthias Reining" userId="6f3f709c6fabca05" providerId="LiveId" clId="{3EAB8E66-0B5E-40BE-990F-964A39888551}" dt="2022-01-07T00:55:14.861" v="1064"/>
        <pc:sldMkLst>
          <pc:docMk/>
          <pc:sldMk cId="2717827339" sldId="2898"/>
        </pc:sldMkLst>
        <pc:spChg chg="del mod ord">
          <ac:chgData name="Matthias Reining" userId="6f3f709c6fabca05" providerId="LiveId" clId="{3EAB8E66-0B5E-40BE-990F-964A39888551}" dt="2022-01-07T00:53:44.020" v="1004" actId="700"/>
          <ac:spMkLst>
            <pc:docMk/>
            <pc:sldMk cId="2717827339" sldId="2898"/>
            <ac:spMk id="2" creationId="{D692C99F-492B-440C-8617-711C34BB81DC}"/>
          </ac:spMkLst>
        </pc:spChg>
        <pc:spChg chg="del mod ord">
          <ac:chgData name="Matthias Reining" userId="6f3f709c6fabca05" providerId="LiveId" clId="{3EAB8E66-0B5E-40BE-990F-964A39888551}" dt="2022-01-07T00:53:44.020" v="1004" actId="700"/>
          <ac:spMkLst>
            <pc:docMk/>
            <pc:sldMk cId="2717827339" sldId="2898"/>
            <ac:spMk id="3" creationId="{0D66151F-023D-4DF6-8C47-062668C940A9}"/>
          </ac:spMkLst>
        </pc:spChg>
        <pc:spChg chg="add mod ord">
          <ac:chgData name="Matthias Reining" userId="6f3f709c6fabca05" providerId="LiveId" clId="{3EAB8E66-0B5E-40BE-990F-964A39888551}" dt="2022-01-07T00:53:56.558" v="1047" actId="20577"/>
          <ac:spMkLst>
            <pc:docMk/>
            <pc:sldMk cId="2717827339" sldId="2898"/>
            <ac:spMk id="4" creationId="{93B513F1-9F8E-49A7-9755-958AC58E1DDB}"/>
          </ac:spMkLst>
        </pc:spChg>
        <pc:spChg chg="add mod ord">
          <ac:chgData name="Matthias Reining" userId="6f3f709c6fabca05" providerId="LiveId" clId="{3EAB8E66-0B5E-40BE-990F-964A39888551}" dt="2022-01-07T00:53:44.020" v="1004" actId="700"/>
          <ac:spMkLst>
            <pc:docMk/>
            <pc:sldMk cId="2717827339" sldId="2898"/>
            <ac:spMk id="5" creationId="{C3B5559C-C26C-4C96-AD5F-1710292A81CA}"/>
          </ac:spMkLst>
        </pc:spChg>
      </pc:sldChg>
      <pc:sldChg chg="addSp delSp modSp new mod modClrScheme chgLayout">
        <pc:chgData name="Matthias Reining" userId="6f3f709c6fabca05" providerId="LiveId" clId="{3EAB8E66-0B5E-40BE-990F-964A39888551}" dt="2022-01-07T00:55:10.341" v="1062" actId="20577"/>
        <pc:sldMkLst>
          <pc:docMk/>
          <pc:sldMk cId="1473661290" sldId="2899"/>
        </pc:sldMkLst>
        <pc:spChg chg="del mod ord">
          <ac:chgData name="Matthias Reining" userId="6f3f709c6fabca05" providerId="LiveId" clId="{3EAB8E66-0B5E-40BE-990F-964A39888551}" dt="2022-01-07T00:55:05.840" v="1050" actId="700"/>
          <ac:spMkLst>
            <pc:docMk/>
            <pc:sldMk cId="1473661290" sldId="2899"/>
            <ac:spMk id="2" creationId="{148AB996-1D6F-4EA6-A470-4DD88A20FFDA}"/>
          </ac:spMkLst>
        </pc:spChg>
        <pc:spChg chg="del mod ord">
          <ac:chgData name="Matthias Reining" userId="6f3f709c6fabca05" providerId="LiveId" clId="{3EAB8E66-0B5E-40BE-990F-964A39888551}" dt="2022-01-07T00:55:05.840" v="1050" actId="700"/>
          <ac:spMkLst>
            <pc:docMk/>
            <pc:sldMk cId="1473661290" sldId="2899"/>
            <ac:spMk id="3" creationId="{AA21055D-CD48-4821-B096-E2067DD528E2}"/>
          </ac:spMkLst>
        </pc:spChg>
        <pc:spChg chg="add mod ord">
          <ac:chgData name="Matthias Reining" userId="6f3f709c6fabca05" providerId="LiveId" clId="{3EAB8E66-0B5E-40BE-990F-964A39888551}" dt="2022-01-07T00:55:10.341" v="1062" actId="20577"/>
          <ac:spMkLst>
            <pc:docMk/>
            <pc:sldMk cId="1473661290" sldId="2899"/>
            <ac:spMk id="4" creationId="{874C3A7A-B48B-4738-8D33-B2EA6EF7557F}"/>
          </ac:spMkLst>
        </pc:spChg>
        <pc:spChg chg="add mod ord">
          <ac:chgData name="Matthias Reining" userId="6f3f709c6fabca05" providerId="LiveId" clId="{3EAB8E66-0B5E-40BE-990F-964A39888551}" dt="2022-01-07T00:55:05.840" v="1050" actId="700"/>
          <ac:spMkLst>
            <pc:docMk/>
            <pc:sldMk cId="1473661290" sldId="2899"/>
            <ac:spMk id="5" creationId="{CE53CB87-8E38-457F-817B-7C6B7193B911}"/>
          </ac:spMkLst>
        </pc:spChg>
      </pc:sldChg>
      <pc:sldChg chg="addSp delSp modSp new del mod setBg modAnim setClrOvrMap">
        <pc:chgData name="Matthias Reining" userId="6f3f709c6fabca05" providerId="LiveId" clId="{3EAB8E66-0B5E-40BE-990F-964A39888551}" dt="2022-01-07T00:52:34.861" v="1002" actId="47"/>
        <pc:sldMkLst>
          <pc:docMk/>
          <pc:sldMk cId="2244396789" sldId="2899"/>
        </pc:sldMkLst>
        <pc:spChg chg="mod">
          <ac:chgData name="Matthias Reining" userId="6f3f709c6fabca05" providerId="LiveId" clId="{3EAB8E66-0B5E-40BE-990F-964A39888551}" dt="2022-01-07T00:51:56.442" v="998" actId="20577"/>
          <ac:spMkLst>
            <pc:docMk/>
            <pc:sldMk cId="2244396789" sldId="2899"/>
            <ac:spMk id="2" creationId="{ACAA7084-26AC-44F5-92DC-74389CDB0DDE}"/>
          </ac:spMkLst>
        </pc:spChg>
        <pc:spChg chg="mod">
          <ac:chgData name="Matthias Reining" userId="6f3f709c6fabca05" providerId="LiveId" clId="{3EAB8E66-0B5E-40BE-990F-964A39888551}" dt="2022-01-07T00:51:48.333" v="991" actId="26606"/>
          <ac:spMkLst>
            <pc:docMk/>
            <pc:sldMk cId="2244396789" sldId="2899"/>
            <ac:spMk id="3" creationId="{40795238-89DE-4EF7-962C-B33562FA5594}"/>
          </ac:spMkLst>
        </pc:spChg>
        <pc:spChg chg="add del">
          <ac:chgData name="Matthias Reining" userId="6f3f709c6fabca05" providerId="LiveId" clId="{3EAB8E66-0B5E-40BE-990F-964A39888551}" dt="2022-01-07T00:51:29.096" v="982" actId="26606"/>
          <ac:spMkLst>
            <pc:docMk/>
            <pc:sldMk cId="2244396789" sldId="2899"/>
            <ac:spMk id="71" creationId="{3CD9DF72-87A3-404E-A828-84CBF11A8303}"/>
          </ac:spMkLst>
        </pc:spChg>
        <pc:spChg chg="add del">
          <ac:chgData name="Matthias Reining" userId="6f3f709c6fabca05" providerId="LiveId" clId="{3EAB8E66-0B5E-40BE-990F-964A39888551}" dt="2022-01-07T00:51:36.383" v="984" actId="26606"/>
          <ac:spMkLst>
            <pc:docMk/>
            <pc:sldMk cId="2244396789" sldId="2899"/>
            <ac:spMk id="75" creationId="{93D93209-E710-4E24-8089-E79FAB8B8995}"/>
          </ac:spMkLst>
        </pc:spChg>
        <pc:spChg chg="add del">
          <ac:chgData name="Matthias Reining" userId="6f3f709c6fabca05" providerId="LiveId" clId="{3EAB8E66-0B5E-40BE-990F-964A39888551}" dt="2022-01-07T00:51:36.383" v="984" actId="26606"/>
          <ac:spMkLst>
            <pc:docMk/>
            <pc:sldMk cId="2244396789" sldId="2899"/>
            <ac:spMk id="7172" creationId="{72B886CF-D3D5-4CDE-A0D0-35994223D8D7}"/>
          </ac:spMkLst>
        </pc:spChg>
        <pc:spChg chg="add del">
          <ac:chgData name="Matthias Reining" userId="6f3f709c6fabca05" providerId="LiveId" clId="{3EAB8E66-0B5E-40BE-990F-964A39888551}" dt="2022-01-07T00:51:36.383" v="984" actId="26606"/>
          <ac:spMkLst>
            <pc:docMk/>
            <pc:sldMk cId="2244396789" sldId="2899"/>
            <ac:spMk id="7173" creationId="{382E71F4-D030-4BB1-A3CF-F05B47099BF9}"/>
          </ac:spMkLst>
        </pc:spChg>
        <pc:spChg chg="add del">
          <ac:chgData name="Matthias Reining" userId="6f3f709c6fabca05" providerId="LiveId" clId="{3EAB8E66-0B5E-40BE-990F-964A39888551}" dt="2022-01-07T00:51:37.770" v="986" actId="26606"/>
          <ac:spMkLst>
            <pc:docMk/>
            <pc:sldMk cId="2244396789" sldId="2899"/>
            <ac:spMk id="7175" creationId="{B95B9BA8-1D69-4796-85F5-B6D0BD52354B}"/>
          </ac:spMkLst>
        </pc:spChg>
        <pc:spChg chg="add del">
          <ac:chgData name="Matthias Reining" userId="6f3f709c6fabca05" providerId="LiveId" clId="{3EAB8E66-0B5E-40BE-990F-964A39888551}" dt="2022-01-07T00:51:39.195" v="988" actId="26606"/>
          <ac:spMkLst>
            <pc:docMk/>
            <pc:sldMk cId="2244396789" sldId="2899"/>
            <ac:spMk id="7179" creationId="{B95B9BA8-1D69-4796-85F5-B6D0BD52354B}"/>
          </ac:spMkLst>
        </pc:spChg>
        <pc:spChg chg="add del">
          <ac:chgData name="Matthias Reining" userId="6f3f709c6fabca05" providerId="LiveId" clId="{3EAB8E66-0B5E-40BE-990F-964A39888551}" dt="2022-01-07T00:51:48.333" v="990" actId="26606"/>
          <ac:spMkLst>
            <pc:docMk/>
            <pc:sldMk cId="2244396789" sldId="2899"/>
            <ac:spMk id="7181" creationId="{5FDF4720-5445-47BE-89FE-E40D1AE6F619}"/>
          </ac:spMkLst>
        </pc:spChg>
        <pc:spChg chg="add del">
          <ac:chgData name="Matthias Reining" userId="6f3f709c6fabca05" providerId="LiveId" clId="{3EAB8E66-0B5E-40BE-990F-964A39888551}" dt="2022-01-07T00:51:48.333" v="990" actId="26606"/>
          <ac:spMkLst>
            <pc:docMk/>
            <pc:sldMk cId="2244396789" sldId="2899"/>
            <ac:spMk id="7182" creationId="{AC8710B4-A815-4082-9E4F-F13A0007090C}"/>
          </ac:spMkLst>
        </pc:spChg>
        <pc:spChg chg="add">
          <ac:chgData name="Matthias Reining" userId="6f3f709c6fabca05" providerId="LiveId" clId="{3EAB8E66-0B5E-40BE-990F-964A39888551}" dt="2022-01-07T00:51:48.333" v="991" actId="26606"/>
          <ac:spMkLst>
            <pc:docMk/>
            <pc:sldMk cId="2244396789" sldId="2899"/>
            <ac:spMk id="7184" creationId="{3CD9DF72-87A3-404E-A828-84CBF11A8303}"/>
          </ac:spMkLst>
        </pc:spChg>
        <pc:grpChg chg="add del">
          <ac:chgData name="Matthias Reining" userId="6f3f709c6fabca05" providerId="LiveId" clId="{3EAB8E66-0B5E-40BE-990F-964A39888551}" dt="2022-01-07T00:51:37.770" v="986" actId="26606"/>
          <ac:grpSpMkLst>
            <pc:docMk/>
            <pc:sldMk cId="2244396789" sldId="2899"/>
            <ac:grpSpMk id="7176" creationId="{D44E3F87-3D58-4B03-86B2-15A5C5B9C964}"/>
          </ac:grpSpMkLst>
        </pc:grpChg>
        <pc:picChg chg="add mod ord">
          <ac:chgData name="Matthias Reining" userId="6f3f709c6fabca05" providerId="LiveId" clId="{3EAB8E66-0B5E-40BE-990F-964A39888551}" dt="2022-01-07T00:52:28.196" v="1001" actId="1076"/>
          <ac:picMkLst>
            <pc:docMk/>
            <pc:sldMk cId="2244396789" sldId="2899"/>
            <ac:picMk id="7170" creationId="{76141F94-CAE6-44DC-952E-A99F8B9C91DD}"/>
          </ac:picMkLst>
        </pc:picChg>
        <pc:cxnChg chg="add del">
          <ac:chgData name="Matthias Reining" userId="6f3f709c6fabca05" providerId="LiveId" clId="{3EAB8E66-0B5E-40BE-990F-964A39888551}" dt="2022-01-07T00:51:29.096" v="982" actId="26606"/>
          <ac:cxnSpMkLst>
            <pc:docMk/>
            <pc:sldMk cId="2244396789" sldId="2899"/>
            <ac:cxnSpMk id="73" creationId="{20E3A342-4D61-4E3F-AF90-1AB42AEB96CC}"/>
          </ac:cxnSpMkLst>
        </pc:cxnChg>
        <pc:cxnChg chg="add">
          <ac:chgData name="Matthias Reining" userId="6f3f709c6fabca05" providerId="LiveId" clId="{3EAB8E66-0B5E-40BE-990F-964A39888551}" dt="2022-01-07T00:51:48.333" v="991" actId="26606"/>
          <ac:cxnSpMkLst>
            <pc:docMk/>
            <pc:sldMk cId="2244396789" sldId="2899"/>
            <ac:cxnSpMk id="7185" creationId="{20E3A342-4D61-4E3F-AF90-1AB42AEB96CC}"/>
          </ac:cxnSpMkLst>
        </pc:cxnChg>
      </pc:sldChg>
      <pc:sldChg chg="addSp delSp modSp new mod ord modClrScheme chgLayout">
        <pc:chgData name="Matthias Reining" userId="6f3f709c6fabca05" providerId="LiveId" clId="{3EAB8E66-0B5E-40BE-990F-964A39888551}" dt="2022-01-18T00:57:30.813" v="6003" actId="6549"/>
        <pc:sldMkLst>
          <pc:docMk/>
          <pc:sldMk cId="1669418214" sldId="2900"/>
        </pc:sldMkLst>
        <pc:spChg chg="del mod ord">
          <ac:chgData name="Matthias Reining" userId="6f3f709c6fabca05" providerId="LiveId" clId="{3EAB8E66-0B5E-40BE-990F-964A39888551}" dt="2022-01-07T00:57:49.287" v="1068" actId="700"/>
          <ac:spMkLst>
            <pc:docMk/>
            <pc:sldMk cId="1669418214" sldId="2900"/>
            <ac:spMk id="2" creationId="{3C41F80E-3995-4730-A9EE-C4C5B4D461C1}"/>
          </ac:spMkLst>
        </pc:spChg>
        <pc:spChg chg="del mod ord">
          <ac:chgData name="Matthias Reining" userId="6f3f709c6fabca05" providerId="LiveId" clId="{3EAB8E66-0B5E-40BE-990F-964A39888551}" dt="2022-01-07T00:57:49.287" v="1068" actId="700"/>
          <ac:spMkLst>
            <pc:docMk/>
            <pc:sldMk cId="1669418214" sldId="2900"/>
            <ac:spMk id="3" creationId="{77B44738-9082-4293-BF14-1458A8607149}"/>
          </ac:spMkLst>
        </pc:spChg>
        <pc:spChg chg="add mod ord">
          <ac:chgData name="Matthias Reining" userId="6f3f709c6fabca05" providerId="LiveId" clId="{3EAB8E66-0B5E-40BE-990F-964A39888551}" dt="2022-01-07T00:57:49.287" v="1068" actId="700"/>
          <ac:spMkLst>
            <pc:docMk/>
            <pc:sldMk cId="1669418214" sldId="2900"/>
            <ac:spMk id="4" creationId="{D1353C99-BFF5-4027-B38E-AF37C203E197}"/>
          </ac:spMkLst>
        </pc:spChg>
        <pc:spChg chg="add mod ord">
          <ac:chgData name="Matthias Reining" userId="6f3f709c6fabca05" providerId="LiveId" clId="{3EAB8E66-0B5E-40BE-990F-964A39888551}" dt="2022-01-18T00:57:30.813" v="6003" actId="6549"/>
          <ac:spMkLst>
            <pc:docMk/>
            <pc:sldMk cId="1669418214" sldId="2900"/>
            <ac:spMk id="5" creationId="{6AD2C7B1-2A25-48B8-B0EE-807047543AC4}"/>
          </ac:spMkLst>
        </pc:spChg>
        <pc:picChg chg="add mod">
          <ac:chgData name="Matthias Reining" userId="6f3f709c6fabca05" providerId="LiveId" clId="{3EAB8E66-0B5E-40BE-990F-964A39888551}" dt="2022-01-07T00:58:11.932" v="1103" actId="1076"/>
          <ac:picMkLst>
            <pc:docMk/>
            <pc:sldMk cId="1669418214" sldId="2900"/>
            <ac:picMk id="8194" creationId="{C7C70056-2693-4C12-9EB8-027107CE8D04}"/>
          </ac:picMkLst>
        </pc:picChg>
      </pc:sldChg>
      <pc:sldChg chg="addSp delSp modSp new mod ord modClrScheme modAnim chgLayout">
        <pc:chgData name="Matthias Reining" userId="6f3f709c6fabca05" providerId="LiveId" clId="{3EAB8E66-0B5E-40BE-990F-964A39888551}" dt="2022-01-09T15:55:47.830" v="1980"/>
        <pc:sldMkLst>
          <pc:docMk/>
          <pc:sldMk cId="3664519977" sldId="2901"/>
        </pc:sldMkLst>
        <pc:spChg chg="del mod ord">
          <ac:chgData name="Matthias Reining" userId="6f3f709c6fabca05" providerId="LiveId" clId="{3EAB8E66-0B5E-40BE-990F-964A39888551}" dt="2022-01-07T00:59:08.138" v="1105" actId="700"/>
          <ac:spMkLst>
            <pc:docMk/>
            <pc:sldMk cId="3664519977" sldId="2901"/>
            <ac:spMk id="2" creationId="{7D2335AE-9C34-4F12-9403-1FE870837252}"/>
          </ac:spMkLst>
        </pc:spChg>
        <pc:spChg chg="del mod ord">
          <ac:chgData name="Matthias Reining" userId="6f3f709c6fabca05" providerId="LiveId" clId="{3EAB8E66-0B5E-40BE-990F-964A39888551}" dt="2022-01-07T00:59:08.138" v="1105" actId="700"/>
          <ac:spMkLst>
            <pc:docMk/>
            <pc:sldMk cId="3664519977" sldId="2901"/>
            <ac:spMk id="3" creationId="{A1088F89-324F-4E67-9E5F-A590E5551CF7}"/>
          </ac:spMkLst>
        </pc:spChg>
        <pc:spChg chg="add mod ord">
          <ac:chgData name="Matthias Reining" userId="6f3f709c6fabca05" providerId="LiveId" clId="{3EAB8E66-0B5E-40BE-990F-964A39888551}" dt="2022-01-09T15:55:39.005" v="1979" actId="207"/>
          <ac:spMkLst>
            <pc:docMk/>
            <pc:sldMk cId="3664519977" sldId="2901"/>
            <ac:spMk id="4" creationId="{4D8B0C10-0547-4D67-936D-3003BDFB0C19}"/>
          </ac:spMkLst>
        </pc:spChg>
        <pc:spChg chg="add del mod ord">
          <ac:chgData name="Matthias Reining" userId="6f3f709c6fabca05" providerId="LiveId" clId="{3EAB8E66-0B5E-40BE-990F-964A39888551}" dt="2022-01-07T00:59:10.865" v="1106"/>
          <ac:spMkLst>
            <pc:docMk/>
            <pc:sldMk cId="3664519977" sldId="2901"/>
            <ac:spMk id="5" creationId="{98521967-DE43-4A25-9B7D-81CFD8BF099E}"/>
          </ac:spMkLst>
        </pc:spChg>
        <pc:spChg chg="add del mod">
          <ac:chgData name="Matthias Reining" userId="6f3f709c6fabca05" providerId="LiveId" clId="{3EAB8E66-0B5E-40BE-990F-964A39888551}" dt="2022-01-07T00:59:17.883" v="1107"/>
          <ac:spMkLst>
            <pc:docMk/>
            <pc:sldMk cId="3664519977" sldId="2901"/>
            <ac:spMk id="6" creationId="{96DEE1EF-4BFC-4150-BED7-5AEBE4056FA3}"/>
          </ac:spMkLst>
        </pc:spChg>
        <pc:spChg chg="add del mod">
          <ac:chgData name="Matthias Reining" userId="6f3f709c6fabca05" providerId="LiveId" clId="{3EAB8E66-0B5E-40BE-990F-964A39888551}" dt="2022-01-07T00:59:27.383" v="1112" actId="478"/>
          <ac:spMkLst>
            <pc:docMk/>
            <pc:sldMk cId="3664519977" sldId="2901"/>
            <ac:spMk id="7" creationId="{31F9F8FF-BAA6-4110-B79D-7E0E52DA9093}"/>
          </ac:spMkLst>
        </pc:spChg>
        <pc:spChg chg="add del">
          <ac:chgData name="Matthias Reining" userId="6f3f709c6fabca05" providerId="LiveId" clId="{3EAB8E66-0B5E-40BE-990F-964A39888551}" dt="2022-01-07T00:59:21.826" v="1109"/>
          <ac:spMkLst>
            <pc:docMk/>
            <pc:sldMk cId="3664519977" sldId="2901"/>
            <ac:spMk id="8" creationId="{D347E4B0-66FE-44B4-B494-A7D2718E328B}"/>
          </ac:spMkLst>
        </pc:spChg>
        <pc:picChg chg="add mod">
          <ac:chgData name="Matthias Reining" userId="6f3f709c6fabca05" providerId="LiveId" clId="{3EAB8E66-0B5E-40BE-990F-964A39888551}" dt="2022-01-09T15:55:21.220" v="1975" actId="1035"/>
          <ac:picMkLst>
            <pc:docMk/>
            <pc:sldMk cId="3664519977" sldId="2901"/>
            <ac:picMk id="9" creationId="{850AEF8D-7438-4829-8976-B0AF6C3133F3}"/>
          </ac:picMkLst>
        </pc:picChg>
        <pc:picChg chg="add mod">
          <ac:chgData name="Matthias Reining" userId="6f3f709c6fabca05" providerId="LiveId" clId="{3EAB8E66-0B5E-40BE-990F-964A39888551}" dt="2022-01-09T15:54:30.031" v="1951" actId="167"/>
          <ac:picMkLst>
            <pc:docMk/>
            <pc:sldMk cId="3664519977" sldId="2901"/>
            <ac:picMk id="1026" creationId="{A81F6B97-70BD-41BF-AAAB-00AA25FE19C7}"/>
          </ac:picMkLst>
        </pc:picChg>
      </pc:sldChg>
      <pc:sldChg chg="addSp delSp modSp new mod">
        <pc:chgData name="Matthias Reining" userId="6f3f709c6fabca05" providerId="LiveId" clId="{3EAB8E66-0B5E-40BE-990F-964A39888551}" dt="2022-01-18T09:42:47.824" v="6692"/>
        <pc:sldMkLst>
          <pc:docMk/>
          <pc:sldMk cId="56956812" sldId="2902"/>
        </pc:sldMkLst>
        <pc:spChg chg="mod">
          <ac:chgData name="Matthias Reining" userId="6f3f709c6fabca05" providerId="LiveId" clId="{3EAB8E66-0B5E-40BE-990F-964A39888551}" dt="2022-01-18T00:12:31.024" v="5665" actId="20577"/>
          <ac:spMkLst>
            <pc:docMk/>
            <pc:sldMk cId="56956812" sldId="2902"/>
            <ac:spMk id="2" creationId="{53CF7FC7-6AD0-4429-8BD1-C95BC43242CA}"/>
          </ac:spMkLst>
        </pc:spChg>
        <pc:spChg chg="del">
          <ac:chgData name="Matthias Reining" userId="6f3f709c6fabca05" providerId="LiveId" clId="{3EAB8E66-0B5E-40BE-990F-964A39888551}" dt="2022-01-07T01:04:34.203" v="1163"/>
          <ac:spMkLst>
            <pc:docMk/>
            <pc:sldMk cId="56956812" sldId="2902"/>
            <ac:spMk id="3" creationId="{B069B169-51EC-4371-8140-E5B82B224FD5}"/>
          </ac:spMkLst>
        </pc:spChg>
        <pc:spChg chg="add mod">
          <ac:chgData name="Matthias Reining" userId="6f3f709c6fabca05" providerId="LiveId" clId="{3EAB8E66-0B5E-40BE-990F-964A39888551}" dt="2022-01-18T09:34:55.565" v="6580" actId="1076"/>
          <ac:spMkLst>
            <pc:docMk/>
            <pc:sldMk cId="56956812" sldId="2902"/>
            <ac:spMk id="5" creationId="{82A110DE-84AA-48B3-AA8C-7714C58812FB}"/>
          </ac:spMkLst>
        </pc:spChg>
        <pc:spChg chg="add del">
          <ac:chgData name="Matthias Reining" userId="6f3f709c6fabca05" providerId="LiveId" clId="{3EAB8E66-0B5E-40BE-990F-964A39888551}" dt="2022-01-18T09:41:48.359" v="6594"/>
          <ac:spMkLst>
            <pc:docMk/>
            <pc:sldMk cId="56956812" sldId="2902"/>
            <ac:spMk id="6" creationId="{1CC5943A-1457-4BE7-AB63-47C84B952D46}"/>
          </ac:spMkLst>
        </pc:spChg>
        <pc:spChg chg="add del mod">
          <ac:chgData name="Matthias Reining" userId="6f3f709c6fabca05" providerId="LiveId" clId="{3EAB8E66-0B5E-40BE-990F-964A39888551}" dt="2022-01-07T01:10:17.013" v="1165"/>
          <ac:spMkLst>
            <pc:docMk/>
            <pc:sldMk cId="56956812" sldId="2902"/>
            <ac:spMk id="7" creationId="{4529AF4B-23B7-45CF-A9A3-252663C8D854}"/>
          </ac:spMkLst>
        </pc:spChg>
        <pc:spChg chg="add del mod">
          <ac:chgData name="Matthias Reining" userId="6f3f709c6fabca05" providerId="LiveId" clId="{3EAB8E66-0B5E-40BE-990F-964A39888551}" dt="2022-01-18T09:42:12.293" v="6600" actId="478"/>
          <ac:spMkLst>
            <pc:docMk/>
            <pc:sldMk cId="56956812" sldId="2902"/>
            <ac:spMk id="10" creationId="{AD934386-7B3A-4D58-BBC0-240AD0A8E68B}"/>
          </ac:spMkLst>
        </pc:spChg>
        <pc:picChg chg="add del mod">
          <ac:chgData name="Matthias Reining" userId="6f3f709c6fabca05" providerId="LiveId" clId="{3EAB8E66-0B5E-40BE-990F-964A39888551}" dt="2022-01-18T09:39:11.005" v="6588" actId="478"/>
          <ac:picMkLst>
            <pc:docMk/>
            <pc:sldMk cId="56956812" sldId="2902"/>
            <ac:picMk id="4" creationId="{8E8C2EC6-83F4-4DFB-9F62-F89A5889CDA0}"/>
          </ac:picMkLst>
        </pc:picChg>
        <pc:picChg chg="add del mod">
          <ac:chgData name="Matthias Reining" userId="6f3f709c6fabca05" providerId="LiveId" clId="{3EAB8E66-0B5E-40BE-990F-964A39888551}" dt="2022-01-07T01:04:36.995" v="1164" actId="478"/>
          <ac:picMkLst>
            <pc:docMk/>
            <pc:sldMk cId="56956812" sldId="2902"/>
            <ac:picMk id="5" creationId="{C86D42B9-0440-4CE8-99F2-3764695A3B3F}"/>
          </ac:picMkLst>
        </pc:picChg>
        <pc:picChg chg="add mod">
          <ac:chgData name="Matthias Reining" userId="6f3f709c6fabca05" providerId="LiveId" clId="{3EAB8E66-0B5E-40BE-990F-964A39888551}" dt="2022-01-18T09:42:39.417" v="6659" actId="1076"/>
          <ac:picMkLst>
            <pc:docMk/>
            <pc:sldMk cId="56956812" sldId="2902"/>
            <ac:picMk id="7" creationId="{026B532F-C7A7-4A31-A2E4-58285C0A2BAA}"/>
          </ac:picMkLst>
        </pc:picChg>
        <pc:picChg chg="add del mod">
          <ac:chgData name="Matthias Reining" userId="6f3f709c6fabca05" providerId="LiveId" clId="{3EAB8E66-0B5E-40BE-990F-964A39888551}" dt="2022-01-18T09:42:09.633" v="6599" actId="478"/>
          <ac:picMkLst>
            <pc:docMk/>
            <pc:sldMk cId="56956812" sldId="2902"/>
            <ac:picMk id="9" creationId="{6D1ECFE1-7D6E-4A11-B0C8-FA41087FB47F}"/>
          </ac:picMkLst>
        </pc:picChg>
        <pc:picChg chg="add mod">
          <ac:chgData name="Matthias Reining" userId="6f3f709c6fabca05" providerId="LiveId" clId="{3EAB8E66-0B5E-40BE-990F-964A39888551}" dt="2022-01-18T09:42:47.824" v="6692"/>
          <ac:picMkLst>
            <pc:docMk/>
            <pc:sldMk cId="56956812" sldId="2902"/>
            <ac:picMk id="2050" creationId="{40C78695-5BC6-4BD9-9013-3358EA21A58D}"/>
          </ac:picMkLst>
        </pc:picChg>
      </pc:sldChg>
      <pc:sldChg chg="addSp delSp modSp new mod modClrScheme modAnim chgLayout">
        <pc:chgData name="Matthias Reining" userId="6f3f709c6fabca05" providerId="LiveId" clId="{3EAB8E66-0B5E-40BE-990F-964A39888551}" dt="2022-01-18T00:20:46.917" v="5745"/>
        <pc:sldMkLst>
          <pc:docMk/>
          <pc:sldMk cId="3393773595" sldId="2903"/>
        </pc:sldMkLst>
        <pc:spChg chg="del">
          <ac:chgData name="Matthias Reining" userId="6f3f709c6fabca05" providerId="LiveId" clId="{3EAB8E66-0B5E-40BE-990F-964A39888551}" dt="2022-01-07T01:11:55.618" v="1183" actId="700"/>
          <ac:spMkLst>
            <pc:docMk/>
            <pc:sldMk cId="3393773595" sldId="2903"/>
            <ac:spMk id="2" creationId="{917EA0D6-D018-47B7-B76D-49F99E2FA310}"/>
          </ac:spMkLst>
        </pc:spChg>
        <pc:spChg chg="del">
          <ac:chgData name="Matthias Reining" userId="6f3f709c6fabca05" providerId="LiveId" clId="{3EAB8E66-0B5E-40BE-990F-964A39888551}" dt="2022-01-07T01:11:55.618" v="1183" actId="700"/>
          <ac:spMkLst>
            <pc:docMk/>
            <pc:sldMk cId="3393773595" sldId="2903"/>
            <ac:spMk id="3" creationId="{172537FC-E88D-4656-A851-E8E345B57D79}"/>
          </ac:spMkLst>
        </pc:spChg>
        <pc:spChg chg="add del mod ord">
          <ac:chgData name="Matthias Reining" userId="6f3f709c6fabca05" providerId="LiveId" clId="{3EAB8E66-0B5E-40BE-990F-964A39888551}" dt="2022-01-07T01:12:06.852" v="1187" actId="700"/>
          <ac:spMkLst>
            <pc:docMk/>
            <pc:sldMk cId="3393773595" sldId="2903"/>
            <ac:spMk id="4" creationId="{2DAA2236-6ECE-4B0B-8D26-D5C4DE832D7C}"/>
          </ac:spMkLst>
        </pc:spChg>
        <pc:spChg chg="add del mod ord">
          <ac:chgData name="Matthias Reining" userId="6f3f709c6fabca05" providerId="LiveId" clId="{3EAB8E66-0B5E-40BE-990F-964A39888551}" dt="2022-01-07T01:12:06.852" v="1187" actId="700"/>
          <ac:spMkLst>
            <pc:docMk/>
            <pc:sldMk cId="3393773595" sldId="2903"/>
            <ac:spMk id="5" creationId="{1FB7F3B2-6DDB-473F-9BE7-AFDFB019C78D}"/>
          </ac:spMkLst>
        </pc:spChg>
        <pc:spChg chg="add mod">
          <ac:chgData name="Matthias Reining" userId="6f3f709c6fabca05" providerId="LiveId" clId="{3EAB8E66-0B5E-40BE-990F-964A39888551}" dt="2022-01-18T00:20:25.925" v="5733" actId="1076"/>
          <ac:spMkLst>
            <pc:docMk/>
            <pc:sldMk cId="3393773595" sldId="2903"/>
            <ac:spMk id="5" creationId="{590B5472-9482-4691-95B0-C45F37E8D5EA}"/>
          </ac:spMkLst>
        </pc:spChg>
        <pc:spChg chg="add mod ord">
          <ac:chgData name="Matthias Reining" userId="6f3f709c6fabca05" providerId="LiveId" clId="{3EAB8E66-0B5E-40BE-990F-964A39888551}" dt="2022-01-18T00:20:38.097" v="5744" actId="6549"/>
          <ac:spMkLst>
            <pc:docMk/>
            <pc:sldMk cId="3393773595" sldId="2903"/>
            <ac:spMk id="6" creationId="{261D6E6C-5E90-4CCA-980B-679AC12A6CAD}"/>
          </ac:spMkLst>
        </pc:spChg>
        <pc:spChg chg="add mod ord">
          <ac:chgData name="Matthias Reining" userId="6f3f709c6fabca05" providerId="LiveId" clId="{3EAB8E66-0B5E-40BE-990F-964A39888551}" dt="2022-01-18T00:04:07.495" v="5594" actId="6549"/>
          <ac:spMkLst>
            <pc:docMk/>
            <pc:sldMk cId="3393773595" sldId="2903"/>
            <ac:spMk id="7" creationId="{0ADCB6EE-C2CE-4079-B707-018736959791}"/>
          </ac:spMkLst>
        </pc:spChg>
        <pc:picChg chg="add del mod">
          <ac:chgData name="Matthias Reining" userId="6f3f709c6fabca05" providerId="LiveId" clId="{3EAB8E66-0B5E-40BE-990F-964A39888551}" dt="2022-01-09T19:54:16.797" v="5222"/>
          <ac:picMkLst>
            <pc:docMk/>
            <pc:sldMk cId="3393773595" sldId="2903"/>
            <ac:picMk id="4" creationId="{DCB14A21-F54E-4BBA-AA53-A3750243EA33}"/>
          </ac:picMkLst>
        </pc:picChg>
      </pc:sldChg>
      <pc:sldChg chg="addSp delSp modSp new mod modClrScheme chgLayout">
        <pc:chgData name="Matthias Reining" userId="6f3f709c6fabca05" providerId="LiveId" clId="{3EAB8E66-0B5E-40BE-990F-964A39888551}" dt="2022-01-18T01:02:38.231" v="6015" actId="6549"/>
        <pc:sldMkLst>
          <pc:docMk/>
          <pc:sldMk cId="464224169" sldId="2904"/>
        </pc:sldMkLst>
        <pc:spChg chg="del mod ord">
          <ac:chgData name="Matthias Reining" userId="6f3f709c6fabca05" providerId="LiveId" clId="{3EAB8E66-0B5E-40BE-990F-964A39888551}" dt="2022-01-07T01:15:32.791" v="1239" actId="700"/>
          <ac:spMkLst>
            <pc:docMk/>
            <pc:sldMk cId="464224169" sldId="2904"/>
            <ac:spMk id="2" creationId="{B6828E27-8810-4F0D-99B4-E208236A23F2}"/>
          </ac:spMkLst>
        </pc:spChg>
        <pc:spChg chg="del mod ord">
          <ac:chgData name="Matthias Reining" userId="6f3f709c6fabca05" providerId="LiveId" clId="{3EAB8E66-0B5E-40BE-990F-964A39888551}" dt="2022-01-07T01:15:32.791" v="1239" actId="700"/>
          <ac:spMkLst>
            <pc:docMk/>
            <pc:sldMk cId="464224169" sldId="2904"/>
            <ac:spMk id="3" creationId="{FA0A934A-F6AE-454F-88CA-244C15072DE1}"/>
          </ac:spMkLst>
        </pc:spChg>
        <pc:spChg chg="add mod ord">
          <ac:chgData name="Matthias Reining" userId="6f3f709c6fabca05" providerId="LiveId" clId="{3EAB8E66-0B5E-40BE-990F-964A39888551}" dt="2022-01-18T01:02:38.231" v="6015" actId="6549"/>
          <ac:spMkLst>
            <pc:docMk/>
            <pc:sldMk cId="464224169" sldId="2904"/>
            <ac:spMk id="4" creationId="{6CF5C691-70A9-466A-950E-25588AF8C86A}"/>
          </ac:spMkLst>
        </pc:spChg>
        <pc:spChg chg="add mod ord">
          <ac:chgData name="Matthias Reining" userId="6f3f709c6fabca05" providerId="LiveId" clId="{3EAB8E66-0B5E-40BE-990F-964A39888551}" dt="2022-01-07T01:15:32.791" v="1239" actId="700"/>
          <ac:spMkLst>
            <pc:docMk/>
            <pc:sldMk cId="464224169" sldId="2904"/>
            <ac:spMk id="5" creationId="{7E0BF288-3DC4-4150-B734-8A2AD3C6E8B1}"/>
          </ac:spMkLst>
        </pc:spChg>
      </pc:sldChg>
      <pc:sldChg chg="addSp delSp modSp new mod setBg">
        <pc:chgData name="Matthias Reining" userId="6f3f709c6fabca05" providerId="LiveId" clId="{3EAB8E66-0B5E-40BE-990F-964A39888551}" dt="2022-01-07T01:18:39.484" v="1282" actId="26606"/>
        <pc:sldMkLst>
          <pc:docMk/>
          <pc:sldMk cId="208683911" sldId="2905"/>
        </pc:sldMkLst>
        <pc:spChg chg="mod">
          <ac:chgData name="Matthias Reining" userId="6f3f709c6fabca05" providerId="LiveId" clId="{3EAB8E66-0B5E-40BE-990F-964A39888551}" dt="2022-01-07T01:18:39.484" v="1282" actId="26606"/>
          <ac:spMkLst>
            <pc:docMk/>
            <pc:sldMk cId="208683911" sldId="2905"/>
            <ac:spMk id="2" creationId="{C90B132B-CD6A-4E52-99F2-FBA4022D277A}"/>
          </ac:spMkLst>
        </pc:spChg>
        <pc:spChg chg="mod">
          <ac:chgData name="Matthias Reining" userId="6f3f709c6fabca05" providerId="LiveId" clId="{3EAB8E66-0B5E-40BE-990F-964A39888551}" dt="2022-01-07T01:18:39.484" v="1282" actId="26606"/>
          <ac:spMkLst>
            <pc:docMk/>
            <pc:sldMk cId="208683911" sldId="2905"/>
            <ac:spMk id="3" creationId="{7F8FB9C5-E919-4A51-AFFB-B3C4377DFA11}"/>
          </ac:spMkLst>
        </pc:spChg>
        <pc:spChg chg="add del">
          <ac:chgData name="Matthias Reining" userId="6f3f709c6fabca05" providerId="LiveId" clId="{3EAB8E66-0B5E-40BE-990F-964A39888551}" dt="2022-01-07T01:18:39.484" v="1282" actId="26606"/>
          <ac:spMkLst>
            <pc:docMk/>
            <pc:sldMk cId="208683911" sldId="2905"/>
            <ac:spMk id="71" creationId="{9C6777B5-64F4-4200-B099-34168B69FE53}"/>
          </ac:spMkLst>
        </pc:spChg>
        <pc:spChg chg="add del">
          <ac:chgData name="Matthias Reining" userId="6f3f709c6fabca05" providerId="LiveId" clId="{3EAB8E66-0B5E-40BE-990F-964A39888551}" dt="2022-01-07T01:18:39.484" v="1282" actId="26606"/>
          <ac:spMkLst>
            <pc:docMk/>
            <pc:sldMk cId="208683911" sldId="2905"/>
            <ac:spMk id="73" creationId="{9B37791B-B040-4694-BFDC-8DD132D86E8E}"/>
          </ac:spMkLst>
        </pc:spChg>
        <pc:grpChg chg="add del">
          <ac:chgData name="Matthias Reining" userId="6f3f709c6fabca05" providerId="LiveId" clId="{3EAB8E66-0B5E-40BE-990F-964A39888551}" dt="2022-01-07T01:18:39.484" v="1282" actId="26606"/>
          <ac:grpSpMkLst>
            <pc:docMk/>
            <pc:sldMk cId="208683911" sldId="2905"/>
            <ac:grpSpMk id="75" creationId="{4252769E-B9F0-4068-A645-5BBEF16E9C28}"/>
          </ac:grpSpMkLst>
        </pc:grpChg>
        <pc:picChg chg="add mod ord">
          <ac:chgData name="Matthias Reining" userId="6f3f709c6fabca05" providerId="LiveId" clId="{3EAB8E66-0B5E-40BE-990F-964A39888551}" dt="2022-01-07T01:18:39.484" v="1282" actId="26606"/>
          <ac:picMkLst>
            <pc:docMk/>
            <pc:sldMk cId="208683911" sldId="2905"/>
            <ac:picMk id="10242" creationId="{BA7DD204-ABD0-4726-A696-52622C60D928}"/>
          </ac:picMkLst>
        </pc:picChg>
        <pc:picChg chg="add del">
          <ac:chgData name="Matthias Reining" userId="6f3f709c6fabca05" providerId="LiveId" clId="{3EAB8E66-0B5E-40BE-990F-964A39888551}" dt="2022-01-07T01:18:02.037" v="1275" actId="478"/>
          <ac:picMkLst>
            <pc:docMk/>
            <pc:sldMk cId="208683911" sldId="2905"/>
            <ac:picMk id="10244" creationId="{66FDCE64-B5A6-4A3A-BB26-48CC801292AA}"/>
          </ac:picMkLst>
        </pc:picChg>
        <pc:picChg chg="add del mod">
          <ac:chgData name="Matthias Reining" userId="6f3f709c6fabca05" providerId="LiveId" clId="{3EAB8E66-0B5E-40BE-990F-964A39888551}" dt="2022-01-07T01:18:26.246" v="1280" actId="478"/>
          <ac:picMkLst>
            <pc:docMk/>
            <pc:sldMk cId="208683911" sldId="2905"/>
            <ac:picMk id="10246" creationId="{C93F9B3E-DAC2-45B3-BAD1-ACEC28A886EE}"/>
          </ac:picMkLst>
        </pc:picChg>
      </pc:sldChg>
      <pc:sldChg chg="addSp delSp modSp add mod setBg setClrOvrMap">
        <pc:chgData name="Matthias Reining" userId="6f3f709c6fabca05" providerId="LiveId" clId="{3EAB8E66-0B5E-40BE-990F-964A39888551}" dt="2022-01-07T01:22:59.399" v="1425" actId="1076"/>
        <pc:sldMkLst>
          <pc:docMk/>
          <pc:sldMk cId="3764611" sldId="2906"/>
        </pc:sldMkLst>
        <pc:spChg chg="mod">
          <ac:chgData name="Matthias Reining" userId="6f3f709c6fabca05" providerId="LiveId" clId="{3EAB8E66-0B5E-40BE-990F-964A39888551}" dt="2022-01-07T01:22:51.873" v="1422" actId="1076"/>
          <ac:spMkLst>
            <pc:docMk/>
            <pc:sldMk cId="3764611" sldId="2906"/>
            <ac:spMk id="2" creationId="{C90B132B-CD6A-4E52-99F2-FBA4022D277A}"/>
          </ac:spMkLst>
        </pc:spChg>
        <pc:spChg chg="mod">
          <ac:chgData name="Matthias Reining" userId="6f3f709c6fabca05" providerId="LiveId" clId="{3EAB8E66-0B5E-40BE-990F-964A39888551}" dt="2022-01-07T01:22:51.873" v="1422" actId="1076"/>
          <ac:spMkLst>
            <pc:docMk/>
            <pc:sldMk cId="3764611" sldId="2906"/>
            <ac:spMk id="3" creationId="{7F8FB9C5-E919-4A51-AFFB-B3C4377DFA11}"/>
          </ac:spMkLst>
        </pc:spChg>
        <pc:spChg chg="add del">
          <ac:chgData name="Matthias Reining" userId="6f3f709c6fabca05" providerId="LiveId" clId="{3EAB8E66-0B5E-40BE-990F-964A39888551}" dt="2022-01-07T01:19:02.655" v="1285" actId="26606"/>
          <ac:spMkLst>
            <pc:docMk/>
            <pc:sldMk cId="3764611" sldId="2906"/>
            <ac:spMk id="71" creationId="{D38A241E-0395-41E5-8607-BAA2799A4374}"/>
          </ac:spMkLst>
        </pc:spChg>
        <pc:spChg chg="add del">
          <ac:chgData name="Matthias Reining" userId="6f3f709c6fabca05" providerId="LiveId" clId="{3EAB8E66-0B5E-40BE-990F-964A39888551}" dt="2022-01-07T01:19:45.470" v="1357" actId="26606"/>
          <ac:spMkLst>
            <pc:docMk/>
            <pc:sldMk cId="3764611" sldId="2906"/>
            <ac:spMk id="138" creationId="{9C6777B5-64F4-4200-B099-34168B69FE53}"/>
          </ac:spMkLst>
        </pc:spChg>
        <pc:spChg chg="add del">
          <ac:chgData name="Matthias Reining" userId="6f3f709c6fabca05" providerId="LiveId" clId="{3EAB8E66-0B5E-40BE-990F-964A39888551}" dt="2022-01-07T01:19:45.470" v="1357" actId="26606"/>
          <ac:spMkLst>
            <pc:docMk/>
            <pc:sldMk cId="3764611" sldId="2906"/>
            <ac:spMk id="140" creationId="{9B37791B-B040-4694-BFDC-8DD132D86E8E}"/>
          </ac:spMkLst>
        </pc:spChg>
        <pc:spChg chg="add del">
          <ac:chgData name="Matthias Reining" userId="6f3f709c6fabca05" providerId="LiveId" clId="{3EAB8E66-0B5E-40BE-990F-964A39888551}" dt="2022-01-07T01:20:01.284" v="1360" actId="26606"/>
          <ac:spMkLst>
            <pc:docMk/>
            <pc:sldMk cId="3764611" sldId="2906"/>
            <ac:spMk id="10244" creationId="{9C6777B5-64F4-4200-B099-34168B69FE53}"/>
          </ac:spMkLst>
        </pc:spChg>
        <pc:spChg chg="add del">
          <ac:chgData name="Matthias Reining" userId="6f3f709c6fabca05" providerId="LiveId" clId="{3EAB8E66-0B5E-40BE-990F-964A39888551}" dt="2022-01-07T01:20:01.284" v="1360" actId="26606"/>
          <ac:spMkLst>
            <pc:docMk/>
            <pc:sldMk cId="3764611" sldId="2906"/>
            <ac:spMk id="10245" creationId="{9B37791B-B040-4694-BFDC-8DD132D86E8E}"/>
          </ac:spMkLst>
        </pc:spChg>
        <pc:spChg chg="add del">
          <ac:chgData name="Matthias Reining" userId="6f3f709c6fabca05" providerId="LiveId" clId="{3EAB8E66-0B5E-40BE-990F-964A39888551}" dt="2022-01-07T01:20:01.284" v="1360" actId="26606"/>
          <ac:spMkLst>
            <pc:docMk/>
            <pc:sldMk cId="3764611" sldId="2906"/>
            <ac:spMk id="10247" creationId="{854DEE1C-7FD6-4FA0-A96A-BDF952F199AB}"/>
          </ac:spMkLst>
        </pc:spChg>
        <pc:grpChg chg="add del">
          <ac:chgData name="Matthias Reining" userId="6f3f709c6fabca05" providerId="LiveId" clId="{3EAB8E66-0B5E-40BE-990F-964A39888551}" dt="2022-01-07T01:20:01.284" v="1360" actId="26606"/>
          <ac:grpSpMkLst>
            <pc:docMk/>
            <pc:sldMk cId="3764611" sldId="2906"/>
            <ac:grpSpMk id="75" creationId="{4252769E-B9F0-4068-A645-5BBEF16E9C28}"/>
          </ac:grpSpMkLst>
        </pc:grpChg>
        <pc:grpChg chg="add del">
          <ac:chgData name="Matthias Reining" userId="6f3f709c6fabca05" providerId="LiveId" clId="{3EAB8E66-0B5E-40BE-990F-964A39888551}" dt="2022-01-07T01:19:45.470" v="1357" actId="26606"/>
          <ac:grpSpMkLst>
            <pc:docMk/>
            <pc:sldMk cId="3764611" sldId="2906"/>
            <ac:grpSpMk id="142" creationId="{4252769E-B9F0-4068-A645-5BBEF16E9C28}"/>
          </ac:grpSpMkLst>
        </pc:grpChg>
        <pc:picChg chg="mod ord">
          <ac:chgData name="Matthias Reining" userId="6f3f709c6fabca05" providerId="LiveId" clId="{3EAB8E66-0B5E-40BE-990F-964A39888551}" dt="2022-01-07T01:22:43.329" v="1419" actId="1076"/>
          <ac:picMkLst>
            <pc:docMk/>
            <pc:sldMk cId="3764611" sldId="2906"/>
            <ac:picMk id="10242" creationId="{BA7DD204-ABD0-4726-A696-52622C60D928}"/>
          </ac:picMkLst>
        </pc:picChg>
        <pc:picChg chg="add del">
          <ac:chgData name="Matthias Reining" userId="6f3f709c6fabca05" providerId="LiveId" clId="{3EAB8E66-0B5E-40BE-990F-964A39888551}" dt="2022-01-07T01:22:14.024" v="1416" actId="478"/>
          <ac:picMkLst>
            <pc:docMk/>
            <pc:sldMk cId="3764611" sldId="2906"/>
            <ac:picMk id="11266" creationId="{193663A7-EB03-431A-A984-2EDFE490C493}"/>
          </ac:picMkLst>
        </pc:picChg>
        <pc:picChg chg="add mod">
          <ac:chgData name="Matthias Reining" userId="6f3f709c6fabca05" providerId="LiveId" clId="{3EAB8E66-0B5E-40BE-990F-964A39888551}" dt="2022-01-07T01:22:59.399" v="1425" actId="1076"/>
          <ac:picMkLst>
            <pc:docMk/>
            <pc:sldMk cId="3764611" sldId="2906"/>
            <ac:picMk id="11268" creationId="{DA694DF0-2ECB-4604-B101-F499484FF58F}"/>
          </ac:picMkLst>
        </pc:picChg>
        <pc:cxnChg chg="add del">
          <ac:chgData name="Matthias Reining" userId="6f3f709c6fabca05" providerId="LiveId" clId="{3EAB8E66-0B5E-40BE-990F-964A39888551}" dt="2022-01-07T01:19:02.655" v="1285" actId="26606"/>
          <ac:cxnSpMkLst>
            <pc:docMk/>
            <pc:sldMk cId="3764611" sldId="2906"/>
            <ac:cxnSpMk id="73" creationId="{CE352288-84AD-4CA8-BCD5-76C29D34E1DB}"/>
          </ac:cxnSpMkLst>
        </pc:cxnChg>
      </pc:sldChg>
      <pc:sldChg chg="addSp delSp modSp new mod setBg setClrOvrMap">
        <pc:chgData name="Matthias Reining" userId="6f3f709c6fabca05" providerId="LiveId" clId="{3EAB8E66-0B5E-40BE-990F-964A39888551}" dt="2022-01-07T01:25:27.794" v="1448" actId="14100"/>
        <pc:sldMkLst>
          <pc:docMk/>
          <pc:sldMk cId="4045991637" sldId="2907"/>
        </pc:sldMkLst>
        <pc:spChg chg="mod">
          <ac:chgData name="Matthias Reining" userId="6f3f709c6fabca05" providerId="LiveId" clId="{3EAB8E66-0B5E-40BE-990F-964A39888551}" dt="2022-01-07T01:24:54.026" v="1446"/>
          <ac:spMkLst>
            <pc:docMk/>
            <pc:sldMk cId="4045991637" sldId="2907"/>
            <ac:spMk id="2" creationId="{5C8A7B63-F179-4CE9-B734-80BA17DFF0F5}"/>
          </ac:spMkLst>
        </pc:spChg>
        <pc:spChg chg="mod">
          <ac:chgData name="Matthias Reining" userId="6f3f709c6fabca05" providerId="LiveId" clId="{3EAB8E66-0B5E-40BE-990F-964A39888551}" dt="2022-01-07T01:24:54.026" v="1446"/>
          <ac:spMkLst>
            <pc:docMk/>
            <pc:sldMk cId="4045991637" sldId="2907"/>
            <ac:spMk id="3" creationId="{439F4E85-F8EA-4CED-8131-0838755307A1}"/>
          </ac:spMkLst>
        </pc:spChg>
        <pc:spChg chg="add del">
          <ac:chgData name="Matthias Reining" userId="6f3f709c6fabca05" providerId="LiveId" clId="{3EAB8E66-0B5E-40BE-990F-964A39888551}" dt="2022-01-07T01:24:40.447" v="1433" actId="26606"/>
          <ac:spMkLst>
            <pc:docMk/>
            <pc:sldMk cId="4045991637" sldId="2907"/>
            <ac:spMk id="71" creationId="{FD8F1113-2E3C-46E3-B54F-B7F421EEFD11}"/>
          </ac:spMkLst>
        </pc:spChg>
        <pc:spChg chg="add del">
          <ac:chgData name="Matthias Reining" userId="6f3f709c6fabca05" providerId="LiveId" clId="{3EAB8E66-0B5E-40BE-990F-964A39888551}" dt="2022-01-07T01:24:40.447" v="1433" actId="26606"/>
          <ac:spMkLst>
            <pc:docMk/>
            <pc:sldMk cId="4045991637" sldId="2907"/>
            <ac:spMk id="94" creationId="{4F37E7FB-7372-47E3-914E-7CF7E94B1C49}"/>
          </ac:spMkLst>
        </pc:spChg>
        <pc:spChg chg="add del">
          <ac:chgData name="Matthias Reining" userId="6f3f709c6fabca05" providerId="LiveId" clId="{3EAB8E66-0B5E-40BE-990F-964A39888551}" dt="2022-01-07T01:24:40.447" v="1433" actId="26606"/>
          <ac:spMkLst>
            <pc:docMk/>
            <pc:sldMk cId="4045991637" sldId="2907"/>
            <ac:spMk id="96" creationId="{16E168E2-3256-43A5-9298-9E5A6AE8F736}"/>
          </ac:spMkLst>
        </pc:spChg>
        <pc:spChg chg="add del">
          <ac:chgData name="Matthias Reining" userId="6f3f709c6fabca05" providerId="LiveId" clId="{3EAB8E66-0B5E-40BE-990F-964A39888551}" dt="2022-01-07T01:24:54.026" v="1446"/>
          <ac:spMkLst>
            <pc:docMk/>
            <pc:sldMk cId="4045991637" sldId="2907"/>
            <ac:spMk id="12292" creationId="{C3896A03-3945-419A-B66B-4EE266EDD152}"/>
          </ac:spMkLst>
        </pc:spChg>
        <pc:spChg chg="add del">
          <ac:chgData name="Matthias Reining" userId="6f3f709c6fabca05" providerId="LiveId" clId="{3EAB8E66-0B5E-40BE-990F-964A39888551}" dt="2022-01-07T01:24:54.026" v="1446"/>
          <ac:spMkLst>
            <pc:docMk/>
            <pc:sldMk cId="4045991637" sldId="2907"/>
            <ac:spMk id="12293" creationId="{B34F5AD2-EDBD-4BBD-A55C-EAFFD0C7097A}"/>
          </ac:spMkLst>
        </pc:spChg>
        <pc:spChg chg="add del">
          <ac:chgData name="Matthias Reining" userId="6f3f709c6fabca05" providerId="LiveId" clId="{3EAB8E66-0B5E-40BE-990F-964A39888551}" dt="2022-01-07T01:24:43.464" v="1438" actId="26606"/>
          <ac:spMkLst>
            <pc:docMk/>
            <pc:sldMk cId="4045991637" sldId="2907"/>
            <ac:spMk id="12295" creationId="{0E91F5CA-B392-444C-88E3-BF5BAAEBDEB0}"/>
          </ac:spMkLst>
        </pc:spChg>
        <pc:spChg chg="add del">
          <ac:chgData name="Matthias Reining" userId="6f3f709c6fabca05" providerId="LiveId" clId="{3EAB8E66-0B5E-40BE-990F-964A39888551}" dt="2022-01-07T01:24:43.464" v="1438" actId="26606"/>
          <ac:spMkLst>
            <pc:docMk/>
            <pc:sldMk cId="4045991637" sldId="2907"/>
            <ac:spMk id="12296" creationId="{0459807F-B6FA-44D3-9A53-C55B6B56884A}"/>
          </ac:spMkLst>
        </pc:spChg>
        <pc:spChg chg="add del">
          <ac:chgData name="Matthias Reining" userId="6f3f709c6fabca05" providerId="LiveId" clId="{3EAB8E66-0B5E-40BE-990F-964A39888551}" dt="2022-01-07T01:24:45.201" v="1440" actId="26606"/>
          <ac:spMkLst>
            <pc:docMk/>
            <pc:sldMk cId="4045991637" sldId="2907"/>
            <ac:spMk id="12298" creationId="{C475749F-F487-4EFB-ABC7-C1359590EB76}"/>
          </ac:spMkLst>
        </pc:spChg>
        <pc:spChg chg="add del">
          <ac:chgData name="Matthias Reining" userId="6f3f709c6fabca05" providerId="LiveId" clId="{3EAB8E66-0B5E-40BE-990F-964A39888551}" dt="2022-01-07T01:24:46.786" v="1442" actId="26606"/>
          <ac:spMkLst>
            <pc:docMk/>
            <pc:sldMk cId="4045991637" sldId="2907"/>
            <ac:spMk id="12300" creationId="{E49CC64F-7275-4E33-961B-0C5CDC439875}"/>
          </ac:spMkLst>
        </pc:spChg>
        <pc:spChg chg="add del">
          <ac:chgData name="Matthias Reining" userId="6f3f709c6fabca05" providerId="LiveId" clId="{3EAB8E66-0B5E-40BE-990F-964A39888551}" dt="2022-01-07T01:24:52.970" v="1444" actId="26606"/>
          <ac:spMkLst>
            <pc:docMk/>
            <pc:sldMk cId="4045991637" sldId="2907"/>
            <ac:spMk id="12302" creationId="{8537B233-9CDD-4A90-AABB-A8963DEE4FBC}"/>
          </ac:spMkLst>
        </pc:spChg>
        <pc:grpChg chg="add del">
          <ac:chgData name="Matthias Reining" userId="6f3f709c6fabca05" providerId="LiveId" clId="{3EAB8E66-0B5E-40BE-990F-964A39888551}" dt="2022-01-07T01:24:40.447" v="1433" actId="26606"/>
          <ac:grpSpMkLst>
            <pc:docMk/>
            <pc:sldMk cId="4045991637" sldId="2907"/>
            <ac:grpSpMk id="73" creationId="{465DDECC-A11E-434E-87B2-8997CD3832FD}"/>
          </ac:grpSpMkLst>
        </pc:grpChg>
        <pc:picChg chg="add mod">
          <ac:chgData name="Matthias Reining" userId="6f3f709c6fabca05" providerId="LiveId" clId="{3EAB8E66-0B5E-40BE-990F-964A39888551}" dt="2022-01-07T01:25:27.794" v="1448" actId="14100"/>
          <ac:picMkLst>
            <pc:docMk/>
            <pc:sldMk cId="4045991637" sldId="2907"/>
            <ac:picMk id="12290" creationId="{C447580F-772C-4D7C-A9F6-25B9B4600D11}"/>
          </ac:picMkLst>
        </pc:picChg>
        <pc:cxnChg chg="add del">
          <ac:chgData name="Matthias Reining" userId="6f3f709c6fabca05" providerId="LiveId" clId="{3EAB8E66-0B5E-40BE-990F-964A39888551}" dt="2022-01-07T01:24:52.970" v="1444" actId="26606"/>
          <ac:cxnSpMkLst>
            <pc:docMk/>
            <pc:sldMk cId="4045991637" sldId="2907"/>
            <ac:cxnSpMk id="12303" creationId="{040575EE-C594-4566-BC00-663004E52AB5}"/>
          </ac:cxnSpMkLst>
        </pc:cxnChg>
      </pc:sldChg>
      <pc:sldChg chg="addSp delSp modSp new mod ord setBg modClrScheme modAnim chgLayout">
        <pc:chgData name="Matthias Reining" userId="6f3f709c6fabca05" providerId="LiveId" clId="{3EAB8E66-0B5E-40BE-990F-964A39888551}" dt="2022-01-18T10:06:05.228" v="6888"/>
        <pc:sldMkLst>
          <pc:docMk/>
          <pc:sldMk cId="4201056427" sldId="2908"/>
        </pc:sldMkLst>
        <pc:spChg chg="del mod ord">
          <ac:chgData name="Matthias Reining" userId="6f3f709c6fabca05" providerId="LiveId" clId="{3EAB8E66-0B5E-40BE-990F-964A39888551}" dt="2022-01-07T01:25:44.690" v="1450" actId="700"/>
          <ac:spMkLst>
            <pc:docMk/>
            <pc:sldMk cId="4201056427" sldId="2908"/>
            <ac:spMk id="2" creationId="{07E51726-95AC-41C7-BC00-4B001F5B8F7E}"/>
          </ac:spMkLst>
        </pc:spChg>
        <pc:spChg chg="del mod ord">
          <ac:chgData name="Matthias Reining" userId="6f3f709c6fabca05" providerId="LiveId" clId="{3EAB8E66-0B5E-40BE-990F-964A39888551}" dt="2022-01-07T01:25:44.690" v="1450" actId="700"/>
          <ac:spMkLst>
            <pc:docMk/>
            <pc:sldMk cId="4201056427" sldId="2908"/>
            <ac:spMk id="3" creationId="{D0365E14-854B-44F1-AC3F-7DABD2A5D9AE}"/>
          </ac:spMkLst>
        </pc:spChg>
        <pc:spChg chg="add mod ord">
          <ac:chgData name="Matthias Reining" userId="6f3f709c6fabca05" providerId="LiveId" clId="{3EAB8E66-0B5E-40BE-990F-964A39888551}" dt="2022-01-18T10:05:38.130" v="6884" actId="26606"/>
          <ac:spMkLst>
            <pc:docMk/>
            <pc:sldMk cId="4201056427" sldId="2908"/>
            <ac:spMk id="4" creationId="{3F3CBD52-CEE5-4B8B-85AA-A8335FBA95E7}"/>
          </ac:spMkLst>
        </pc:spChg>
        <pc:spChg chg="add mod ord">
          <ac:chgData name="Matthias Reining" userId="6f3f709c6fabca05" providerId="LiveId" clId="{3EAB8E66-0B5E-40BE-990F-964A39888551}" dt="2022-01-18T10:05:38.130" v="6884" actId="26606"/>
          <ac:spMkLst>
            <pc:docMk/>
            <pc:sldMk cId="4201056427" sldId="2908"/>
            <ac:spMk id="5" creationId="{297269BB-4676-4C7E-8E55-8539CFA26187}"/>
          </ac:spMkLst>
        </pc:spChg>
        <pc:spChg chg="add del">
          <ac:chgData name="Matthias Reining" userId="6f3f709c6fabca05" providerId="LiveId" clId="{3EAB8E66-0B5E-40BE-990F-964A39888551}" dt="2022-01-18T10:05:38.130" v="6884" actId="26606"/>
          <ac:spMkLst>
            <pc:docMk/>
            <pc:sldMk cId="4201056427" sldId="2908"/>
            <ac:spMk id="12" creationId="{04812C46-200A-4DEB-A05E-3ED6C68C2387}"/>
          </ac:spMkLst>
        </pc:spChg>
        <pc:spChg chg="add del">
          <ac:chgData name="Matthias Reining" userId="6f3f709c6fabca05" providerId="LiveId" clId="{3EAB8E66-0B5E-40BE-990F-964A39888551}" dt="2022-01-18T10:05:38.130" v="6884" actId="26606"/>
          <ac:spMkLst>
            <pc:docMk/>
            <pc:sldMk cId="4201056427" sldId="2908"/>
            <ac:spMk id="14" creationId="{D1EA859B-E555-4109-94F3-6700E046E008}"/>
          </ac:spMkLst>
        </pc:spChg>
        <pc:picChg chg="add del mod">
          <ac:chgData name="Matthias Reining" userId="6f3f709c6fabca05" providerId="LiveId" clId="{3EAB8E66-0B5E-40BE-990F-964A39888551}" dt="2022-01-18T10:04:35.729" v="6874" actId="478"/>
          <ac:picMkLst>
            <pc:docMk/>
            <pc:sldMk cId="4201056427" sldId="2908"/>
            <ac:picMk id="3" creationId="{20D5A60E-9C1C-43CB-810F-46DDAD6B24ED}"/>
          </ac:picMkLst>
        </pc:picChg>
        <pc:picChg chg="add mod ord">
          <ac:chgData name="Matthias Reining" userId="6f3f709c6fabca05" providerId="LiveId" clId="{3EAB8E66-0B5E-40BE-990F-964A39888551}" dt="2022-01-18T10:05:38.130" v="6884" actId="26606"/>
          <ac:picMkLst>
            <pc:docMk/>
            <pc:sldMk cId="4201056427" sldId="2908"/>
            <ac:picMk id="7" creationId="{B086E878-81C8-4F39-ADDC-B390DA3A06F7}"/>
          </ac:picMkLst>
        </pc:picChg>
        <pc:picChg chg="add del">
          <ac:chgData name="Matthias Reining" userId="6f3f709c6fabca05" providerId="LiveId" clId="{3EAB8E66-0B5E-40BE-990F-964A39888551}" dt="2022-01-18T10:04:08.066" v="6871" actId="478"/>
          <ac:picMkLst>
            <pc:docMk/>
            <pc:sldMk cId="4201056427" sldId="2908"/>
            <ac:picMk id="5122" creationId="{85E7E289-1023-43A0-85EF-2EC0B80D362C}"/>
          </ac:picMkLst>
        </pc:picChg>
      </pc:sldChg>
      <pc:sldChg chg="addSp delSp modSp new del mod setBg modClrScheme chgLayout">
        <pc:chgData name="Matthias Reining" userId="6f3f709c6fabca05" providerId="LiveId" clId="{3EAB8E66-0B5E-40BE-990F-964A39888551}" dt="2022-01-18T00:26:37.769" v="5809" actId="2696"/>
        <pc:sldMkLst>
          <pc:docMk/>
          <pc:sldMk cId="3376674909" sldId="2909"/>
        </pc:sldMkLst>
        <pc:spChg chg="del mod ord">
          <ac:chgData name="Matthias Reining" userId="6f3f709c6fabca05" providerId="LiveId" clId="{3EAB8E66-0B5E-40BE-990F-964A39888551}" dt="2022-01-07T12:45:01.475" v="1635" actId="700"/>
          <ac:spMkLst>
            <pc:docMk/>
            <pc:sldMk cId="3376674909" sldId="2909"/>
            <ac:spMk id="2" creationId="{BD271321-C6C8-4F32-80B7-5B76E9CB75D2}"/>
          </ac:spMkLst>
        </pc:spChg>
        <pc:spChg chg="del mod ord">
          <ac:chgData name="Matthias Reining" userId="6f3f709c6fabca05" providerId="LiveId" clId="{3EAB8E66-0B5E-40BE-990F-964A39888551}" dt="2022-01-07T12:45:01.475" v="1635" actId="700"/>
          <ac:spMkLst>
            <pc:docMk/>
            <pc:sldMk cId="3376674909" sldId="2909"/>
            <ac:spMk id="3" creationId="{BD791156-3D7E-4937-9B8A-4A368BDDDBA9}"/>
          </ac:spMkLst>
        </pc:spChg>
        <pc:spChg chg="add mod ord">
          <ac:chgData name="Matthias Reining" userId="6f3f709c6fabca05" providerId="LiveId" clId="{3EAB8E66-0B5E-40BE-990F-964A39888551}" dt="2022-01-18T00:26:03.673" v="5776" actId="14100"/>
          <ac:spMkLst>
            <pc:docMk/>
            <pc:sldMk cId="3376674909" sldId="2909"/>
            <ac:spMk id="4" creationId="{8F4243CF-73B4-460A-B251-E47D795B8003}"/>
          </ac:spMkLst>
        </pc:spChg>
        <pc:spChg chg="add del mod ord">
          <ac:chgData name="Matthias Reining" userId="6f3f709c6fabca05" providerId="LiveId" clId="{3EAB8E66-0B5E-40BE-990F-964A39888551}" dt="2022-01-18T00:26:16.846" v="5808" actId="27636"/>
          <ac:spMkLst>
            <pc:docMk/>
            <pc:sldMk cId="3376674909" sldId="2909"/>
            <ac:spMk id="5" creationId="{606DDE9E-BBF1-48D4-A0F5-C8BB27C7B1A0}"/>
          </ac:spMkLst>
        </pc:spChg>
        <pc:picChg chg="add mod">
          <ac:chgData name="Matthias Reining" userId="6f3f709c6fabca05" providerId="LiveId" clId="{3EAB8E66-0B5E-40BE-990F-964A39888551}" dt="2022-01-07T12:45:05.288" v="1636" actId="26606"/>
          <ac:picMkLst>
            <pc:docMk/>
            <pc:sldMk cId="3376674909" sldId="2909"/>
            <ac:picMk id="1026" creationId="{F0725AB8-7A60-47A2-B3B4-90D97D16E06A}"/>
          </ac:picMkLst>
        </pc:picChg>
        <pc:picChg chg="add del mod">
          <ac:chgData name="Matthias Reining" userId="6f3f709c6fabca05" providerId="LiveId" clId="{3EAB8E66-0B5E-40BE-990F-964A39888551}" dt="2022-01-07T12:45:18.947" v="1652"/>
          <ac:picMkLst>
            <pc:docMk/>
            <pc:sldMk cId="3376674909" sldId="2909"/>
            <ac:picMk id="1028" creationId="{7CA39792-24F6-4DC5-BD20-748FFA26AF71}"/>
          </ac:picMkLst>
        </pc:picChg>
        <pc:picChg chg="add mod">
          <ac:chgData name="Matthias Reining" userId="6f3f709c6fabca05" providerId="LiveId" clId="{3EAB8E66-0B5E-40BE-990F-964A39888551}" dt="2022-01-18T00:26:08.842" v="5800" actId="1035"/>
          <ac:picMkLst>
            <pc:docMk/>
            <pc:sldMk cId="3376674909" sldId="2909"/>
            <ac:picMk id="1030" creationId="{58282208-C62D-451E-BDC5-B58AEEDE2301}"/>
          </ac:picMkLst>
        </pc:picChg>
      </pc:sldChg>
      <pc:sldChg chg="addSp delSp modSp add mod setBg delAnim modAnim">
        <pc:chgData name="Matthias Reining" userId="6f3f709c6fabca05" providerId="LiveId" clId="{3EAB8E66-0B5E-40BE-990F-964A39888551}" dt="2022-01-18T14:28:23.441" v="7128" actId="478"/>
        <pc:sldMkLst>
          <pc:docMk/>
          <pc:sldMk cId="3439304790" sldId="2909"/>
        </pc:sldMkLst>
        <pc:spChg chg="add del mod">
          <ac:chgData name="Matthias Reining" userId="6f3f709c6fabca05" providerId="LiveId" clId="{3EAB8E66-0B5E-40BE-990F-964A39888551}" dt="2022-01-18T14:28:23.441" v="7128" actId="478"/>
          <ac:spMkLst>
            <pc:docMk/>
            <pc:sldMk cId="3439304790" sldId="2909"/>
            <ac:spMk id="2" creationId="{C31CF2FB-2BB4-4809-BBE6-DDE182774A95}"/>
          </ac:spMkLst>
        </pc:spChg>
      </pc:sldChg>
      <pc:sldChg chg="addSp delSp modSp new mod modClrScheme chgLayout">
        <pc:chgData name="Matthias Reining" userId="6f3f709c6fabca05" providerId="LiveId" clId="{3EAB8E66-0B5E-40BE-990F-964A39888551}" dt="2022-01-18T01:06:32.713" v="6054" actId="1076"/>
        <pc:sldMkLst>
          <pc:docMk/>
          <pc:sldMk cId="1850107845" sldId="2910"/>
        </pc:sldMkLst>
        <pc:spChg chg="del mod ord">
          <ac:chgData name="Matthias Reining" userId="6f3f709c6fabca05" providerId="LiveId" clId="{3EAB8E66-0B5E-40BE-990F-964A39888551}" dt="2022-01-09T19:27:16.531" v="4780" actId="700"/>
          <ac:spMkLst>
            <pc:docMk/>
            <pc:sldMk cId="1850107845" sldId="2910"/>
            <ac:spMk id="2" creationId="{D01D9967-725A-47BB-8B57-F4848F4384CC}"/>
          </ac:spMkLst>
        </pc:spChg>
        <pc:spChg chg="del">
          <ac:chgData name="Matthias Reining" userId="6f3f709c6fabca05" providerId="LiveId" clId="{3EAB8E66-0B5E-40BE-990F-964A39888551}" dt="2022-01-07T12:50:44.840" v="1736" actId="478"/>
          <ac:spMkLst>
            <pc:docMk/>
            <pc:sldMk cId="1850107845" sldId="2910"/>
            <ac:spMk id="3" creationId="{854AD67C-6323-419E-B3DB-D4CFA0A2E8BF}"/>
          </ac:spMkLst>
        </pc:spChg>
        <pc:spChg chg="add mod ord">
          <ac:chgData name="Matthias Reining" userId="6f3f709c6fabca05" providerId="LiveId" clId="{3EAB8E66-0B5E-40BE-990F-964A39888551}" dt="2022-01-09T19:27:16.531" v="4780" actId="700"/>
          <ac:spMkLst>
            <pc:docMk/>
            <pc:sldMk cId="1850107845" sldId="2910"/>
            <ac:spMk id="3" creationId="{B74FCDCD-98EA-402F-8A39-1B55B7E1CF1A}"/>
          </ac:spMkLst>
        </pc:spChg>
        <pc:spChg chg="add del mod ord">
          <ac:chgData name="Matthias Reining" userId="6f3f709c6fabca05" providerId="LiveId" clId="{3EAB8E66-0B5E-40BE-990F-964A39888551}" dt="2022-01-18T01:06:20.085" v="6052" actId="478"/>
          <ac:spMkLst>
            <pc:docMk/>
            <pc:sldMk cId="1850107845" sldId="2910"/>
            <ac:spMk id="4" creationId="{DDB1E497-7A10-4474-9392-5F2529E89763}"/>
          </ac:spMkLst>
        </pc:spChg>
        <pc:spChg chg="add mod">
          <ac:chgData name="Matthias Reining" userId="6f3f709c6fabca05" providerId="LiveId" clId="{3EAB8E66-0B5E-40BE-990F-964A39888551}" dt="2022-01-18T01:05:37.685" v="6043" actId="1076"/>
          <ac:spMkLst>
            <pc:docMk/>
            <pc:sldMk cId="1850107845" sldId="2910"/>
            <ac:spMk id="5" creationId="{48D5A922-4115-40B4-B95C-91886D1A481A}"/>
          </ac:spMkLst>
        </pc:spChg>
        <pc:spChg chg="add mod">
          <ac:chgData name="Matthias Reining" userId="6f3f709c6fabca05" providerId="LiveId" clId="{3EAB8E66-0B5E-40BE-990F-964A39888551}" dt="2022-01-18T01:06:32.713" v="6054" actId="1076"/>
          <ac:spMkLst>
            <pc:docMk/>
            <pc:sldMk cId="1850107845" sldId="2910"/>
            <ac:spMk id="9" creationId="{B11CFE5F-3663-46CB-B55A-DB75A566F325}"/>
          </ac:spMkLst>
        </pc:spChg>
        <pc:picChg chg="add mod">
          <ac:chgData name="Matthias Reining" userId="6f3f709c6fabca05" providerId="LiveId" clId="{3EAB8E66-0B5E-40BE-990F-964A39888551}" dt="2022-01-18T01:06:28.690" v="6053" actId="1076"/>
          <ac:picMkLst>
            <pc:docMk/>
            <pc:sldMk cId="1850107845" sldId="2910"/>
            <ac:picMk id="7" creationId="{00ADD050-D741-4D3F-810A-6CDF3A788EDB}"/>
          </ac:picMkLst>
        </pc:picChg>
      </pc:sldChg>
      <pc:sldChg chg="addSp delSp modSp new mod modClrScheme modAnim chgLayout">
        <pc:chgData name="Matthias Reining" userId="6f3f709c6fabca05" providerId="LiveId" clId="{3EAB8E66-0B5E-40BE-990F-964A39888551}" dt="2022-01-18T09:52:35.776" v="6758"/>
        <pc:sldMkLst>
          <pc:docMk/>
          <pc:sldMk cId="1363765566" sldId="2911"/>
        </pc:sldMkLst>
        <pc:spChg chg="add del mod ord">
          <ac:chgData name="Matthias Reining" userId="6f3f709c6fabca05" providerId="LiveId" clId="{3EAB8E66-0B5E-40BE-990F-964A39888551}" dt="2022-01-18T01:04:23.577" v="6023" actId="478"/>
          <ac:spMkLst>
            <pc:docMk/>
            <pc:sldMk cId="1363765566" sldId="2911"/>
            <ac:spMk id="2" creationId="{1CBA3CA9-10BB-4940-800C-6C48099B4636}"/>
          </ac:spMkLst>
        </pc:spChg>
        <pc:spChg chg="del">
          <ac:chgData name="Matthias Reining" userId="6f3f709c6fabca05" providerId="LiveId" clId="{3EAB8E66-0B5E-40BE-990F-964A39888551}" dt="2022-01-09T15:14:32.944" v="1826" actId="478"/>
          <ac:spMkLst>
            <pc:docMk/>
            <pc:sldMk cId="1363765566" sldId="2911"/>
            <ac:spMk id="2" creationId="{38353DED-3EBA-4887-B2EE-9EDE7CA5616B}"/>
          </ac:spMkLst>
        </pc:spChg>
        <pc:spChg chg="add del mod ord">
          <ac:chgData name="Matthias Reining" userId="6f3f709c6fabca05" providerId="LiveId" clId="{3EAB8E66-0B5E-40BE-990F-964A39888551}" dt="2022-01-18T01:04:19.011" v="6022" actId="478"/>
          <ac:spMkLst>
            <pc:docMk/>
            <pc:sldMk cId="1363765566" sldId="2911"/>
            <ac:spMk id="3" creationId="{A96B0D83-F206-4FD2-9615-82EEF196B591}"/>
          </ac:spMkLst>
        </pc:spChg>
        <pc:spChg chg="add del mod">
          <ac:chgData name="Matthias Reining" userId="6f3f709c6fabca05" providerId="LiveId" clId="{3EAB8E66-0B5E-40BE-990F-964A39888551}" dt="2022-01-18T01:04:23.577" v="6023" actId="478"/>
          <ac:spMkLst>
            <pc:docMk/>
            <pc:sldMk cId="1363765566" sldId="2911"/>
            <ac:spMk id="6" creationId="{B09C401F-35FC-4460-BC3B-6A70B743B486}"/>
          </ac:spMkLst>
        </pc:spChg>
        <pc:spChg chg="add mod">
          <ac:chgData name="Matthias Reining" userId="6f3f709c6fabca05" providerId="LiveId" clId="{3EAB8E66-0B5E-40BE-990F-964A39888551}" dt="2022-01-18T01:04:34.248" v="6026" actId="404"/>
          <ac:spMkLst>
            <pc:docMk/>
            <pc:sldMk cId="1363765566" sldId="2911"/>
            <ac:spMk id="11" creationId="{855E1108-1A8C-4D9C-A92B-34DBBAEB5D81}"/>
          </ac:spMkLst>
        </pc:spChg>
        <pc:spChg chg="add del mod">
          <ac:chgData name="Matthias Reining" userId="6f3f709c6fabca05" providerId="LiveId" clId="{3EAB8E66-0B5E-40BE-990F-964A39888551}" dt="2022-01-07T13:01:10.908" v="1764" actId="478"/>
          <ac:spMkLst>
            <pc:docMk/>
            <pc:sldMk cId="1363765566" sldId="2911"/>
            <ac:spMk id="13" creationId="{DCFC5CA1-19EE-46B9-930B-A9BD7BECF158}"/>
          </ac:spMkLst>
        </pc:spChg>
        <pc:spChg chg="add del mod">
          <ac:chgData name="Matthias Reining" userId="6f3f709c6fabca05" providerId="LiveId" clId="{3EAB8E66-0B5E-40BE-990F-964A39888551}" dt="2022-01-07T13:01:15.730" v="1766" actId="478"/>
          <ac:spMkLst>
            <pc:docMk/>
            <pc:sldMk cId="1363765566" sldId="2911"/>
            <ac:spMk id="15" creationId="{C7A364C3-7E8E-42C2-B685-D243F86D35E3}"/>
          </ac:spMkLst>
        </pc:spChg>
        <pc:picChg chg="add mod">
          <ac:chgData name="Matthias Reining" userId="6f3f709c6fabca05" providerId="LiveId" clId="{3EAB8E66-0B5E-40BE-990F-964A39888551}" dt="2022-01-09T15:14:23.445" v="1822" actId="1076"/>
          <ac:picMkLst>
            <pc:docMk/>
            <pc:sldMk cId="1363765566" sldId="2911"/>
            <ac:picMk id="5" creationId="{BA249085-CC1A-444B-B76D-747F34719118}"/>
          </ac:picMkLst>
        </pc:picChg>
        <pc:picChg chg="add del mod">
          <ac:chgData name="Matthias Reining" userId="6f3f709c6fabca05" providerId="LiveId" clId="{3EAB8E66-0B5E-40BE-990F-964A39888551}" dt="2022-01-07T13:00:52.663" v="1757" actId="478"/>
          <ac:picMkLst>
            <pc:docMk/>
            <pc:sldMk cId="1363765566" sldId="2911"/>
            <ac:picMk id="7" creationId="{39327811-CD22-4196-8D90-F37AF1D8C197}"/>
          </ac:picMkLst>
        </pc:picChg>
        <pc:picChg chg="add mod">
          <ac:chgData name="Matthias Reining" userId="6f3f709c6fabca05" providerId="LiveId" clId="{3EAB8E66-0B5E-40BE-990F-964A39888551}" dt="2022-01-18T01:04:26.739" v="6024" actId="1076"/>
          <ac:picMkLst>
            <pc:docMk/>
            <pc:sldMk cId="1363765566" sldId="2911"/>
            <ac:picMk id="9" creationId="{F34BF1B5-E924-4F46-AE2B-BC6A471FDE13}"/>
          </ac:picMkLst>
        </pc:picChg>
      </pc:sldChg>
      <pc:sldChg chg="addSp delSp modSp new mod modClrScheme chgLayout">
        <pc:chgData name="Matthias Reining" userId="6f3f709c6fabca05" providerId="LiveId" clId="{3EAB8E66-0B5E-40BE-990F-964A39888551}" dt="2022-01-18T09:34:46.568" v="6578" actId="1076"/>
        <pc:sldMkLst>
          <pc:docMk/>
          <pc:sldMk cId="3341641926" sldId="2912"/>
        </pc:sldMkLst>
        <pc:spChg chg="del">
          <ac:chgData name="Matthias Reining" userId="6f3f709c6fabca05" providerId="LiveId" clId="{3EAB8E66-0B5E-40BE-990F-964A39888551}" dt="2022-01-09T14:32:45.806" v="1769" actId="478"/>
          <ac:spMkLst>
            <pc:docMk/>
            <pc:sldMk cId="3341641926" sldId="2912"/>
            <ac:spMk id="2" creationId="{3BDB5C7A-0545-44AB-B606-444978AA849A}"/>
          </ac:spMkLst>
        </pc:spChg>
        <pc:spChg chg="del">
          <ac:chgData name="Matthias Reining" userId="6f3f709c6fabca05" providerId="LiveId" clId="{3EAB8E66-0B5E-40BE-990F-964A39888551}" dt="2022-01-09T14:32:45.806" v="1769" actId="478"/>
          <ac:spMkLst>
            <pc:docMk/>
            <pc:sldMk cId="3341641926" sldId="2912"/>
            <ac:spMk id="3" creationId="{6638B8DA-554E-42B8-9A24-037EAADF38DE}"/>
          </ac:spMkLst>
        </pc:spChg>
        <pc:spChg chg="add del mod ord">
          <ac:chgData name="Matthias Reining" userId="6f3f709c6fabca05" providerId="LiveId" clId="{3EAB8E66-0B5E-40BE-990F-964A39888551}" dt="2022-01-09T14:38:32.708" v="1772" actId="478"/>
          <ac:spMkLst>
            <pc:docMk/>
            <pc:sldMk cId="3341641926" sldId="2912"/>
            <ac:spMk id="8" creationId="{5B19D204-BA95-43D6-B12D-6BE154609C0B}"/>
          </ac:spMkLst>
        </pc:spChg>
        <pc:spChg chg="add del mod ord">
          <ac:chgData name="Matthias Reining" userId="6f3f709c6fabca05" providerId="LiveId" clId="{3EAB8E66-0B5E-40BE-990F-964A39888551}" dt="2022-01-09T14:38:32.708" v="1772" actId="478"/>
          <ac:spMkLst>
            <pc:docMk/>
            <pc:sldMk cId="3341641926" sldId="2912"/>
            <ac:spMk id="9" creationId="{BDF6485C-1496-41AF-8F00-AFC44D6EB1E2}"/>
          </ac:spMkLst>
        </pc:spChg>
        <pc:picChg chg="add mod">
          <ac:chgData name="Matthias Reining" userId="6f3f709c6fabca05" providerId="LiveId" clId="{3EAB8E66-0B5E-40BE-990F-964A39888551}" dt="2022-01-18T09:34:46.568" v="6578" actId="1076"/>
          <ac:picMkLst>
            <pc:docMk/>
            <pc:sldMk cId="3341641926" sldId="2912"/>
            <ac:picMk id="7" creationId="{75E630D2-B912-4808-82F9-514644D3ACCB}"/>
          </ac:picMkLst>
        </pc:picChg>
      </pc:sldChg>
      <pc:sldChg chg="addSp delSp modSp new mod">
        <pc:chgData name="Matthias Reining" userId="6f3f709c6fabca05" providerId="LiveId" clId="{3EAB8E66-0B5E-40BE-990F-964A39888551}" dt="2022-01-09T15:22:50.287" v="1932" actId="1076"/>
        <pc:sldMkLst>
          <pc:docMk/>
          <pc:sldMk cId="3260838306" sldId="2913"/>
        </pc:sldMkLst>
        <pc:spChg chg="del">
          <ac:chgData name="Matthias Reining" userId="6f3f709c6fabca05" providerId="LiveId" clId="{3EAB8E66-0B5E-40BE-990F-964A39888551}" dt="2022-01-09T15:18:56.470" v="1854" actId="478"/>
          <ac:spMkLst>
            <pc:docMk/>
            <pc:sldMk cId="3260838306" sldId="2913"/>
            <ac:spMk id="2" creationId="{3B9509BC-AEA0-47C5-A1B0-AD3CD4748DEB}"/>
          </ac:spMkLst>
        </pc:spChg>
        <pc:spChg chg="del">
          <ac:chgData name="Matthias Reining" userId="6f3f709c6fabca05" providerId="LiveId" clId="{3EAB8E66-0B5E-40BE-990F-964A39888551}" dt="2022-01-09T15:18:56.470" v="1854" actId="478"/>
          <ac:spMkLst>
            <pc:docMk/>
            <pc:sldMk cId="3260838306" sldId="2913"/>
            <ac:spMk id="3" creationId="{9077B754-FDAA-42EC-A8DF-28D6A7AEA5FA}"/>
          </ac:spMkLst>
        </pc:spChg>
        <pc:spChg chg="add mod">
          <ac:chgData name="Matthias Reining" userId="6f3f709c6fabca05" providerId="LiveId" clId="{3EAB8E66-0B5E-40BE-990F-964A39888551}" dt="2022-01-09T15:22:35.528" v="1926" actId="1076"/>
          <ac:spMkLst>
            <pc:docMk/>
            <pc:sldMk cId="3260838306" sldId="2913"/>
            <ac:spMk id="7" creationId="{B6D905A9-0DAA-4204-A403-D83992BC93FB}"/>
          </ac:spMkLst>
        </pc:spChg>
        <pc:spChg chg="add mod">
          <ac:chgData name="Matthias Reining" userId="6f3f709c6fabca05" providerId="LiveId" clId="{3EAB8E66-0B5E-40BE-990F-964A39888551}" dt="2022-01-09T15:22:42.794" v="1929" actId="1076"/>
          <ac:spMkLst>
            <pc:docMk/>
            <pc:sldMk cId="3260838306" sldId="2913"/>
            <ac:spMk id="11" creationId="{D93BC2CD-680F-4FCD-A9B0-2FA1E202D049}"/>
          </ac:spMkLst>
        </pc:spChg>
        <pc:spChg chg="add mod">
          <ac:chgData name="Matthias Reining" userId="6f3f709c6fabca05" providerId="LiveId" clId="{3EAB8E66-0B5E-40BE-990F-964A39888551}" dt="2022-01-09T15:22:48.106" v="1931" actId="1076"/>
          <ac:spMkLst>
            <pc:docMk/>
            <pc:sldMk cId="3260838306" sldId="2913"/>
            <ac:spMk id="17" creationId="{80281ED8-7C5F-4919-9A5A-13234C3926A7}"/>
          </ac:spMkLst>
        </pc:spChg>
        <pc:picChg chg="add mod">
          <ac:chgData name="Matthias Reining" userId="6f3f709c6fabca05" providerId="LiveId" clId="{3EAB8E66-0B5E-40BE-990F-964A39888551}" dt="2022-01-09T15:22:33.196" v="1925" actId="14100"/>
          <ac:picMkLst>
            <pc:docMk/>
            <pc:sldMk cId="3260838306" sldId="2913"/>
            <ac:picMk id="5" creationId="{843D0535-ECD1-4EFD-A20F-4E5CABC5FEB6}"/>
          </ac:picMkLst>
        </pc:picChg>
        <pc:picChg chg="add mod">
          <ac:chgData name="Matthias Reining" userId="6f3f709c6fabca05" providerId="LiveId" clId="{3EAB8E66-0B5E-40BE-990F-964A39888551}" dt="2022-01-09T15:22:39.417" v="1928" actId="1076"/>
          <ac:picMkLst>
            <pc:docMk/>
            <pc:sldMk cId="3260838306" sldId="2913"/>
            <ac:picMk id="9" creationId="{179CF11A-F0D7-4989-B2E5-132A3F6BE201}"/>
          </ac:picMkLst>
        </pc:picChg>
        <pc:picChg chg="add mod">
          <ac:chgData name="Matthias Reining" userId="6f3f709c6fabca05" providerId="LiveId" clId="{3EAB8E66-0B5E-40BE-990F-964A39888551}" dt="2022-01-09T15:22:50.287" v="1932" actId="1076"/>
          <ac:picMkLst>
            <pc:docMk/>
            <pc:sldMk cId="3260838306" sldId="2913"/>
            <ac:picMk id="13" creationId="{B0A97E95-193C-4DC3-B9A0-00992A3C6ECE}"/>
          </ac:picMkLst>
        </pc:picChg>
        <pc:picChg chg="add del">
          <ac:chgData name="Matthias Reining" userId="6f3f709c6fabca05" providerId="LiveId" clId="{3EAB8E66-0B5E-40BE-990F-964A39888551}" dt="2022-01-09T15:21:55.738" v="1903" actId="22"/>
          <ac:picMkLst>
            <pc:docMk/>
            <pc:sldMk cId="3260838306" sldId="2913"/>
            <ac:picMk id="15" creationId="{FCFFA51F-6C2F-43F5-AF83-3E4EA907B7AD}"/>
          </ac:picMkLst>
        </pc:picChg>
      </pc:sldChg>
      <pc:sldChg chg="addSp delSp modSp new mod modClrScheme chgLayout">
        <pc:chgData name="Matthias Reining" userId="6f3f709c6fabca05" providerId="LiveId" clId="{3EAB8E66-0B5E-40BE-990F-964A39888551}" dt="2022-01-09T16:31:21.414" v="2148" actId="790"/>
        <pc:sldMkLst>
          <pc:docMk/>
          <pc:sldMk cId="3835567948" sldId="2914"/>
        </pc:sldMkLst>
        <pc:spChg chg="del mod ord">
          <ac:chgData name="Matthias Reining" userId="6f3f709c6fabca05" providerId="LiveId" clId="{3EAB8E66-0B5E-40BE-990F-964A39888551}" dt="2022-01-09T15:57:00.954" v="2019" actId="700"/>
          <ac:spMkLst>
            <pc:docMk/>
            <pc:sldMk cId="3835567948" sldId="2914"/>
            <ac:spMk id="2" creationId="{F37F2BB9-D254-4FDC-B83A-7E5A39B5B72A}"/>
          </ac:spMkLst>
        </pc:spChg>
        <pc:spChg chg="mod ord">
          <ac:chgData name="Matthias Reining" userId="6f3f709c6fabca05" providerId="LiveId" clId="{3EAB8E66-0B5E-40BE-990F-964A39888551}" dt="2022-01-09T15:57:03.110" v="2020" actId="21"/>
          <ac:spMkLst>
            <pc:docMk/>
            <pc:sldMk cId="3835567948" sldId="2914"/>
            <ac:spMk id="3" creationId="{4EA98AE7-61EE-4AEA-BA17-93805972A2A0}"/>
          </ac:spMkLst>
        </pc:spChg>
        <pc:spChg chg="add mod ord">
          <ac:chgData name="Matthias Reining" userId="6f3f709c6fabca05" providerId="LiveId" clId="{3EAB8E66-0B5E-40BE-990F-964A39888551}" dt="2022-01-09T16:31:21.414" v="2148" actId="790"/>
          <ac:spMkLst>
            <pc:docMk/>
            <pc:sldMk cId="3835567948" sldId="2914"/>
            <ac:spMk id="4" creationId="{04C3B894-A1EA-45DF-9DDB-335E573233E2}"/>
          </ac:spMkLst>
        </pc:spChg>
      </pc:sldChg>
      <pc:sldChg chg="addSp delSp modSp new mod setBg modClrScheme modAnim chgLayout">
        <pc:chgData name="Matthias Reining" userId="6f3f709c6fabca05" providerId="LiveId" clId="{3EAB8E66-0B5E-40BE-990F-964A39888551}" dt="2022-01-18T10:14:19.266" v="6995"/>
        <pc:sldMkLst>
          <pc:docMk/>
          <pc:sldMk cId="1438291934" sldId="2915"/>
        </pc:sldMkLst>
        <pc:spChg chg="del mod ord">
          <ac:chgData name="Matthias Reining" userId="6f3f709c6fabca05" providerId="LiveId" clId="{3EAB8E66-0B5E-40BE-990F-964A39888551}" dt="2022-01-09T15:59:20.428" v="2025" actId="700"/>
          <ac:spMkLst>
            <pc:docMk/>
            <pc:sldMk cId="1438291934" sldId="2915"/>
            <ac:spMk id="2" creationId="{9A8B7B26-CDEF-43EB-9255-F53E9B2B63E1}"/>
          </ac:spMkLst>
        </pc:spChg>
        <pc:spChg chg="del mod ord">
          <ac:chgData name="Matthias Reining" userId="6f3f709c6fabca05" providerId="LiveId" clId="{3EAB8E66-0B5E-40BE-990F-964A39888551}" dt="2022-01-09T15:59:20.428" v="2025" actId="700"/>
          <ac:spMkLst>
            <pc:docMk/>
            <pc:sldMk cId="1438291934" sldId="2915"/>
            <ac:spMk id="3" creationId="{87977882-E75E-4B10-B26F-97CFE3078D71}"/>
          </ac:spMkLst>
        </pc:spChg>
        <pc:spChg chg="add del mod ord">
          <ac:chgData name="Matthias Reining" userId="6f3f709c6fabca05" providerId="LiveId" clId="{3EAB8E66-0B5E-40BE-990F-964A39888551}" dt="2022-01-09T16:43:51.852" v="2209" actId="6549"/>
          <ac:spMkLst>
            <pc:docMk/>
            <pc:sldMk cId="1438291934" sldId="2915"/>
            <ac:spMk id="4" creationId="{786E84B8-1816-476C-8FEC-4753A363A407}"/>
          </ac:spMkLst>
        </pc:spChg>
        <pc:spChg chg="add del mod ord">
          <ac:chgData name="Matthias Reining" userId="6f3f709c6fabca05" providerId="LiveId" clId="{3EAB8E66-0B5E-40BE-990F-964A39888551}" dt="2022-01-09T16:52:37.715" v="2373" actId="313"/>
          <ac:spMkLst>
            <pc:docMk/>
            <pc:sldMk cId="1438291934" sldId="2915"/>
            <ac:spMk id="5" creationId="{BC65B1B0-177E-4BD6-8FC6-B254ACB58DC1}"/>
          </ac:spMkLst>
        </pc:spChg>
        <pc:spChg chg="add del">
          <ac:chgData name="Matthias Reining" userId="6f3f709c6fabca05" providerId="LiveId" clId="{3EAB8E66-0B5E-40BE-990F-964A39888551}" dt="2022-01-09T15:59:46.861" v="2035" actId="26606"/>
          <ac:spMkLst>
            <pc:docMk/>
            <pc:sldMk cId="1438291934" sldId="2915"/>
            <ac:spMk id="11" creationId="{AB8C311F-7253-4AED-9701-7FC0708C41C7}"/>
          </ac:spMkLst>
        </pc:spChg>
        <pc:spChg chg="add del">
          <ac:chgData name="Matthias Reining" userId="6f3f709c6fabca05" providerId="LiveId" clId="{3EAB8E66-0B5E-40BE-990F-964A39888551}" dt="2022-01-09T15:59:46.861" v="2035" actId="26606"/>
          <ac:spMkLst>
            <pc:docMk/>
            <pc:sldMk cId="1438291934" sldId="2915"/>
            <ac:spMk id="13" creationId="{E2384209-CB15-4CDF-9D31-C44FD9A3F20D}"/>
          </ac:spMkLst>
        </pc:spChg>
        <pc:spChg chg="add del">
          <ac:chgData name="Matthias Reining" userId="6f3f709c6fabca05" providerId="LiveId" clId="{3EAB8E66-0B5E-40BE-990F-964A39888551}" dt="2022-01-09T15:59:46.861" v="2035" actId="26606"/>
          <ac:spMkLst>
            <pc:docMk/>
            <pc:sldMk cId="1438291934" sldId="2915"/>
            <ac:spMk id="15" creationId="{2633B3B5-CC90-43F0-8714-D31D1F3F0209}"/>
          </ac:spMkLst>
        </pc:spChg>
        <pc:spChg chg="add del">
          <ac:chgData name="Matthias Reining" userId="6f3f709c6fabca05" providerId="LiveId" clId="{3EAB8E66-0B5E-40BE-990F-964A39888551}" dt="2022-01-09T15:59:46.861" v="2035" actId="26606"/>
          <ac:spMkLst>
            <pc:docMk/>
            <pc:sldMk cId="1438291934" sldId="2915"/>
            <ac:spMk id="17" creationId="{A8D57A06-A426-446D-B02C-A2DC6B62E45E}"/>
          </ac:spMkLst>
        </pc:spChg>
        <pc:picChg chg="add mod">
          <ac:chgData name="Matthias Reining" userId="6f3f709c6fabca05" providerId="LiveId" clId="{3EAB8E66-0B5E-40BE-990F-964A39888551}" dt="2022-01-09T15:59:46.861" v="2035" actId="26606"/>
          <ac:picMkLst>
            <pc:docMk/>
            <pc:sldMk cId="1438291934" sldId="2915"/>
            <ac:picMk id="6" creationId="{31DBCF5F-C829-4512-A676-C504E7002ED6}"/>
          </ac:picMkLst>
        </pc:picChg>
      </pc:sldChg>
      <pc:sldChg chg="addSp delSp modSp new mod setBg modClrScheme modAnim chgLayout">
        <pc:chgData name="Matthias Reining" userId="6f3f709c6fabca05" providerId="LiveId" clId="{3EAB8E66-0B5E-40BE-990F-964A39888551}" dt="2022-01-18T10:13:55.611" v="6994"/>
        <pc:sldMkLst>
          <pc:docMk/>
          <pc:sldMk cId="3182079351" sldId="2916"/>
        </pc:sldMkLst>
        <pc:spChg chg="add del mod">
          <ac:chgData name="Matthias Reining" userId="6f3f709c6fabca05" providerId="LiveId" clId="{3EAB8E66-0B5E-40BE-990F-964A39888551}" dt="2022-01-18T10:07:45.543" v="6899" actId="478"/>
          <ac:spMkLst>
            <pc:docMk/>
            <pc:sldMk cId="3182079351" sldId="2916"/>
            <ac:spMk id="2" creationId="{48DA4706-D749-4230-BBB1-A918955F04F5}"/>
          </ac:spMkLst>
        </pc:spChg>
        <pc:spChg chg="del mod ord">
          <ac:chgData name="Matthias Reining" userId="6f3f709c6fabca05" providerId="LiveId" clId="{3EAB8E66-0B5E-40BE-990F-964A39888551}" dt="2022-01-09T16:30:40.267" v="2114" actId="700"/>
          <ac:spMkLst>
            <pc:docMk/>
            <pc:sldMk cId="3182079351" sldId="2916"/>
            <ac:spMk id="2" creationId="{A3CBF344-C50F-44A4-98C0-854B10D0E451}"/>
          </ac:spMkLst>
        </pc:spChg>
        <pc:spChg chg="add del mod">
          <ac:chgData name="Matthias Reining" userId="6f3f709c6fabca05" providerId="LiveId" clId="{3EAB8E66-0B5E-40BE-990F-964A39888551}" dt="2022-01-18T10:10:37.068" v="6926" actId="26606"/>
          <ac:spMkLst>
            <pc:docMk/>
            <pc:sldMk cId="3182079351" sldId="2916"/>
            <ac:spMk id="3" creationId="{48F50A5C-53A0-4FA8-9E3C-373023BC73E7}"/>
          </ac:spMkLst>
        </pc:spChg>
        <pc:spChg chg="del mod ord">
          <ac:chgData name="Matthias Reining" userId="6f3f709c6fabca05" providerId="LiveId" clId="{3EAB8E66-0B5E-40BE-990F-964A39888551}" dt="2022-01-09T16:30:40.267" v="2114" actId="700"/>
          <ac:spMkLst>
            <pc:docMk/>
            <pc:sldMk cId="3182079351" sldId="2916"/>
            <ac:spMk id="3" creationId="{99A5868C-A54D-44AC-B518-75845C9C138B}"/>
          </ac:spMkLst>
        </pc:spChg>
        <pc:spChg chg="add mod ord">
          <ac:chgData name="Matthias Reining" userId="6f3f709c6fabca05" providerId="LiveId" clId="{3EAB8E66-0B5E-40BE-990F-964A39888551}" dt="2022-01-18T10:13:42.691" v="6993" actId="403"/>
          <ac:spMkLst>
            <pc:docMk/>
            <pc:sldMk cId="3182079351" sldId="2916"/>
            <ac:spMk id="4" creationId="{E66A1FDD-3AE9-4451-9008-9ADF168A553E}"/>
          </ac:spMkLst>
        </pc:spChg>
        <pc:spChg chg="add del mod ord">
          <ac:chgData name="Matthias Reining" userId="6f3f709c6fabca05" providerId="LiveId" clId="{3EAB8E66-0B5E-40BE-990F-964A39888551}" dt="2022-01-18T10:11:26.020" v="6951" actId="478"/>
          <ac:spMkLst>
            <pc:docMk/>
            <pc:sldMk cId="3182079351" sldId="2916"/>
            <ac:spMk id="5" creationId="{4694716D-AD17-477A-925D-39DF0061D02E}"/>
          </ac:spMkLst>
        </pc:spChg>
        <pc:spChg chg="add mod">
          <ac:chgData name="Matthias Reining" userId="6f3f709c6fabca05" providerId="LiveId" clId="{3EAB8E66-0B5E-40BE-990F-964A39888551}" dt="2022-01-18T10:11:26.020" v="6951" actId="478"/>
          <ac:spMkLst>
            <pc:docMk/>
            <pc:sldMk cId="3182079351" sldId="2916"/>
            <ac:spMk id="7" creationId="{7E7BBE39-EB8F-4EB1-9CAD-80D44A4FF214}"/>
          </ac:spMkLst>
        </pc:spChg>
        <pc:spChg chg="add mod">
          <ac:chgData name="Matthias Reining" userId="6f3f709c6fabca05" providerId="LiveId" clId="{3EAB8E66-0B5E-40BE-990F-964A39888551}" dt="2022-01-18T10:12:59.437" v="6982" actId="207"/>
          <ac:spMkLst>
            <pc:docMk/>
            <pc:sldMk cId="3182079351" sldId="2916"/>
            <ac:spMk id="8" creationId="{D7F8BCDB-0EA2-4CFB-A067-76F93E94B6F1}"/>
          </ac:spMkLst>
        </pc:spChg>
        <pc:spChg chg="add del">
          <ac:chgData name="Matthias Reining" userId="6f3f709c6fabca05" providerId="LiveId" clId="{3EAB8E66-0B5E-40BE-990F-964A39888551}" dt="2022-01-18T10:11:01.015" v="6947" actId="26606"/>
          <ac:spMkLst>
            <pc:docMk/>
            <pc:sldMk cId="3182079351" sldId="2916"/>
            <ac:spMk id="11" creationId="{854DEE1C-7FD6-4FA0-A96A-BDF952F199AB}"/>
          </ac:spMkLst>
        </pc:spChg>
        <pc:spChg chg="add del">
          <ac:chgData name="Matthias Reining" userId="6f3f709c6fabca05" providerId="LiveId" clId="{3EAB8E66-0B5E-40BE-990F-964A39888551}" dt="2022-01-18T10:10:48.131" v="6930" actId="26606"/>
          <ac:spMkLst>
            <pc:docMk/>
            <pc:sldMk cId="3182079351" sldId="2916"/>
            <ac:spMk id="16" creationId="{07322A9E-F1EC-405E-8971-BA906EFFCCB8}"/>
          </ac:spMkLst>
        </pc:spChg>
        <pc:spChg chg="add del">
          <ac:chgData name="Matthias Reining" userId="6f3f709c6fabca05" providerId="LiveId" clId="{3EAB8E66-0B5E-40BE-990F-964A39888551}" dt="2022-01-18T10:10:48.131" v="6930" actId="26606"/>
          <ac:spMkLst>
            <pc:docMk/>
            <pc:sldMk cId="3182079351" sldId="2916"/>
            <ac:spMk id="18" creationId="{A5704422-1118-4FD1-95AD-29A064EB80D9}"/>
          </ac:spMkLst>
        </pc:spChg>
        <pc:spChg chg="add del">
          <ac:chgData name="Matthias Reining" userId="6f3f709c6fabca05" providerId="LiveId" clId="{3EAB8E66-0B5E-40BE-990F-964A39888551}" dt="2022-01-18T10:10:48.131" v="6930" actId="26606"/>
          <ac:spMkLst>
            <pc:docMk/>
            <pc:sldMk cId="3182079351" sldId="2916"/>
            <ac:spMk id="20" creationId="{A88B2AAA-B805-498E-A9E6-98B885855498}"/>
          </ac:spMkLst>
        </pc:spChg>
        <pc:spChg chg="add del">
          <ac:chgData name="Matthias Reining" userId="6f3f709c6fabca05" providerId="LiveId" clId="{3EAB8E66-0B5E-40BE-990F-964A39888551}" dt="2022-01-18T10:10:48.131" v="6930" actId="26606"/>
          <ac:spMkLst>
            <pc:docMk/>
            <pc:sldMk cId="3182079351" sldId="2916"/>
            <ac:spMk id="22" creationId="{9B8051E0-19D7-43E1-BFD9-E6DBFEB3A3F1}"/>
          </ac:spMkLst>
        </pc:spChg>
        <pc:spChg chg="add del">
          <ac:chgData name="Matthias Reining" userId="6f3f709c6fabca05" providerId="LiveId" clId="{3EAB8E66-0B5E-40BE-990F-964A39888551}" dt="2022-01-18T10:10:48.131" v="6930" actId="26606"/>
          <ac:spMkLst>
            <pc:docMk/>
            <pc:sldMk cId="3182079351" sldId="2916"/>
            <ac:spMk id="24" creationId="{4EDB2B02-86A2-46F5-A4BE-B7D9B10411D6}"/>
          </ac:spMkLst>
        </pc:spChg>
        <pc:spChg chg="add del">
          <ac:chgData name="Matthias Reining" userId="6f3f709c6fabca05" providerId="LiveId" clId="{3EAB8E66-0B5E-40BE-990F-964A39888551}" dt="2022-01-18T10:10:48.131" v="6930" actId="26606"/>
          <ac:spMkLst>
            <pc:docMk/>
            <pc:sldMk cId="3182079351" sldId="2916"/>
            <ac:spMk id="26" creationId="{43954639-FB5D-41F4-9560-6F6DFE778425}"/>
          </ac:spMkLst>
        </pc:spChg>
        <pc:spChg chg="add del">
          <ac:chgData name="Matthias Reining" userId="6f3f709c6fabca05" providerId="LiveId" clId="{3EAB8E66-0B5E-40BE-990F-964A39888551}" dt="2022-01-18T10:10:48.131" v="6930" actId="26606"/>
          <ac:spMkLst>
            <pc:docMk/>
            <pc:sldMk cId="3182079351" sldId="2916"/>
            <ac:spMk id="28" creationId="{E898931C-0323-41FA-A036-20F818B1FF81}"/>
          </ac:spMkLst>
        </pc:spChg>
        <pc:spChg chg="add del">
          <ac:chgData name="Matthias Reining" userId="6f3f709c6fabca05" providerId="LiveId" clId="{3EAB8E66-0B5E-40BE-990F-964A39888551}" dt="2022-01-18T10:10:48.131" v="6930" actId="26606"/>
          <ac:spMkLst>
            <pc:docMk/>
            <pc:sldMk cId="3182079351" sldId="2916"/>
            <ac:spMk id="30" creationId="{89AFE9DD-0792-4B98-B4EB-97ACA17E6AA8}"/>
          </ac:spMkLst>
        </pc:spChg>
        <pc:spChg chg="add del">
          <ac:chgData name="Matthias Reining" userId="6f3f709c6fabca05" providerId="LiveId" clId="{3EAB8E66-0B5E-40BE-990F-964A39888551}" dt="2022-01-18T10:10:48.131" v="6930" actId="26606"/>
          <ac:spMkLst>
            <pc:docMk/>
            <pc:sldMk cId="3182079351" sldId="2916"/>
            <ac:spMk id="32" creationId="{3981F5C4-9AE1-404E-AF44-A4E6DB374F9D}"/>
          </ac:spMkLst>
        </pc:spChg>
        <pc:spChg chg="add del">
          <ac:chgData name="Matthias Reining" userId="6f3f709c6fabca05" providerId="LiveId" clId="{3EAB8E66-0B5E-40BE-990F-964A39888551}" dt="2022-01-18T10:10:48.131" v="6930" actId="26606"/>
          <ac:spMkLst>
            <pc:docMk/>
            <pc:sldMk cId="3182079351" sldId="2916"/>
            <ac:spMk id="34" creationId="{763C1781-8726-4FAC-8C45-FF40376BE409}"/>
          </ac:spMkLst>
        </pc:spChg>
        <pc:spChg chg="add del">
          <ac:chgData name="Matthias Reining" userId="6f3f709c6fabca05" providerId="LiveId" clId="{3EAB8E66-0B5E-40BE-990F-964A39888551}" dt="2022-01-18T10:10:48.131" v="6930" actId="26606"/>
          <ac:spMkLst>
            <pc:docMk/>
            <pc:sldMk cId="3182079351" sldId="2916"/>
            <ac:spMk id="36" creationId="{301491B5-56C7-43DC-A3D9-861EECCA056A}"/>
          </ac:spMkLst>
        </pc:spChg>
        <pc:spChg chg="add del">
          <ac:chgData name="Matthias Reining" userId="6f3f709c6fabca05" providerId="LiveId" clId="{3EAB8E66-0B5E-40BE-990F-964A39888551}" dt="2022-01-18T10:10:48.131" v="6930" actId="26606"/>
          <ac:spMkLst>
            <pc:docMk/>
            <pc:sldMk cId="3182079351" sldId="2916"/>
            <ac:spMk id="38" creationId="{237E2353-22DF-46E0-A200-FB30F8F394E2}"/>
          </ac:spMkLst>
        </pc:spChg>
        <pc:spChg chg="add del">
          <ac:chgData name="Matthias Reining" userId="6f3f709c6fabca05" providerId="LiveId" clId="{3EAB8E66-0B5E-40BE-990F-964A39888551}" dt="2022-01-18T10:10:56.285" v="6940" actId="26606"/>
          <ac:spMkLst>
            <pc:docMk/>
            <pc:sldMk cId="3182079351" sldId="2916"/>
            <ac:spMk id="39" creationId="{4F37E7FB-7372-47E3-914E-7CF7E94B1C49}"/>
          </ac:spMkLst>
        </pc:spChg>
        <pc:spChg chg="add del">
          <ac:chgData name="Matthias Reining" userId="6f3f709c6fabca05" providerId="LiveId" clId="{3EAB8E66-0B5E-40BE-990F-964A39888551}" dt="2022-01-18T10:10:48.131" v="6930" actId="26606"/>
          <ac:spMkLst>
            <pc:docMk/>
            <pc:sldMk cId="3182079351" sldId="2916"/>
            <ac:spMk id="40" creationId="{DD6138DB-057B-45F7-A5F4-E7BFDA20D02C}"/>
          </ac:spMkLst>
        </pc:spChg>
        <pc:spChg chg="add del">
          <ac:chgData name="Matthias Reining" userId="6f3f709c6fabca05" providerId="LiveId" clId="{3EAB8E66-0B5E-40BE-990F-964A39888551}" dt="2022-01-18T10:10:56.285" v="6940" actId="26606"/>
          <ac:spMkLst>
            <pc:docMk/>
            <pc:sldMk cId="3182079351" sldId="2916"/>
            <ac:spMk id="41" creationId="{16E168E2-3256-43A5-9298-9E5A6AE8F736}"/>
          </ac:spMkLst>
        </pc:spChg>
        <pc:spChg chg="add del">
          <ac:chgData name="Matthias Reining" userId="6f3f709c6fabca05" providerId="LiveId" clId="{3EAB8E66-0B5E-40BE-990F-964A39888551}" dt="2022-01-18T10:10:48.131" v="6930" actId="26606"/>
          <ac:spMkLst>
            <pc:docMk/>
            <pc:sldMk cId="3182079351" sldId="2916"/>
            <ac:spMk id="42" creationId="{79A54AB1-B64F-4843-BFAB-81CB74E66B65}"/>
          </ac:spMkLst>
        </pc:spChg>
        <pc:spChg chg="add del">
          <ac:chgData name="Matthias Reining" userId="6f3f709c6fabca05" providerId="LiveId" clId="{3EAB8E66-0B5E-40BE-990F-964A39888551}" dt="2022-01-18T10:10:48.992" v="6932" actId="26606"/>
          <ac:spMkLst>
            <pc:docMk/>
            <pc:sldMk cId="3182079351" sldId="2916"/>
            <ac:spMk id="44" creationId="{5C55F0BA-7D8B-4753-AB68-D54E59A24A9D}"/>
          </ac:spMkLst>
        </pc:spChg>
        <pc:spChg chg="add del">
          <ac:chgData name="Matthias Reining" userId="6f3f709c6fabca05" providerId="LiveId" clId="{3EAB8E66-0B5E-40BE-990F-964A39888551}" dt="2022-01-18T10:10:49.592" v="6934" actId="26606"/>
          <ac:spMkLst>
            <pc:docMk/>
            <pc:sldMk cId="3182079351" sldId="2916"/>
            <ac:spMk id="46" creationId="{0E91F5CA-B392-444C-88E3-BF5BAAEBDEB0}"/>
          </ac:spMkLst>
        </pc:spChg>
        <pc:spChg chg="add del">
          <ac:chgData name="Matthias Reining" userId="6f3f709c6fabca05" providerId="LiveId" clId="{3EAB8E66-0B5E-40BE-990F-964A39888551}" dt="2022-01-18T10:10:49.592" v="6934" actId="26606"/>
          <ac:spMkLst>
            <pc:docMk/>
            <pc:sldMk cId="3182079351" sldId="2916"/>
            <ac:spMk id="47" creationId="{0459807F-B6FA-44D3-9A53-C55B6B56884A}"/>
          </ac:spMkLst>
        </pc:spChg>
        <pc:spChg chg="add del">
          <ac:chgData name="Matthias Reining" userId="6f3f709c6fabca05" providerId="LiveId" clId="{3EAB8E66-0B5E-40BE-990F-964A39888551}" dt="2022-01-18T10:10:50.569" v="6936" actId="26606"/>
          <ac:spMkLst>
            <pc:docMk/>
            <pc:sldMk cId="3182079351" sldId="2916"/>
            <ac:spMk id="49" creationId="{C3896A03-3945-419A-B66B-4EE266EDD152}"/>
          </ac:spMkLst>
        </pc:spChg>
        <pc:spChg chg="add del">
          <ac:chgData name="Matthias Reining" userId="6f3f709c6fabca05" providerId="LiveId" clId="{3EAB8E66-0B5E-40BE-990F-964A39888551}" dt="2022-01-18T10:10:50.569" v="6936" actId="26606"/>
          <ac:spMkLst>
            <pc:docMk/>
            <pc:sldMk cId="3182079351" sldId="2916"/>
            <ac:spMk id="50" creationId="{B34F5AD2-EDBD-4BBD-A55C-EAFFD0C7097A}"/>
          </ac:spMkLst>
        </pc:spChg>
        <pc:spChg chg="add del">
          <ac:chgData name="Matthias Reining" userId="6f3f709c6fabca05" providerId="LiveId" clId="{3EAB8E66-0B5E-40BE-990F-964A39888551}" dt="2022-01-18T10:10:54.459" v="6938" actId="26606"/>
          <ac:spMkLst>
            <pc:docMk/>
            <pc:sldMk cId="3182079351" sldId="2916"/>
            <ac:spMk id="52" creationId="{854DEE1C-7FD6-4FA0-A96A-BDF952F199AB}"/>
          </ac:spMkLst>
        </pc:spChg>
        <pc:spChg chg="add del">
          <ac:chgData name="Matthias Reining" userId="6f3f709c6fabca05" providerId="LiveId" clId="{3EAB8E66-0B5E-40BE-990F-964A39888551}" dt="2022-01-18T10:10:56.285" v="6940" actId="26606"/>
          <ac:spMkLst>
            <pc:docMk/>
            <pc:sldMk cId="3182079351" sldId="2916"/>
            <ac:spMk id="54" creationId="{FD8F1113-2E3C-46E3-B54F-B7F421EEFD11}"/>
          </ac:spMkLst>
        </pc:spChg>
        <pc:spChg chg="add del">
          <ac:chgData name="Matthias Reining" userId="6f3f709c6fabca05" providerId="LiveId" clId="{3EAB8E66-0B5E-40BE-990F-964A39888551}" dt="2022-01-18T10:10:56.700" v="6942" actId="26606"/>
          <ac:spMkLst>
            <pc:docMk/>
            <pc:sldMk cId="3182079351" sldId="2916"/>
            <ac:spMk id="66" creationId="{C3896A03-3945-419A-B66B-4EE266EDD152}"/>
          </ac:spMkLst>
        </pc:spChg>
        <pc:spChg chg="add del">
          <ac:chgData name="Matthias Reining" userId="6f3f709c6fabca05" providerId="LiveId" clId="{3EAB8E66-0B5E-40BE-990F-964A39888551}" dt="2022-01-18T10:10:56.700" v="6942" actId="26606"/>
          <ac:spMkLst>
            <pc:docMk/>
            <pc:sldMk cId="3182079351" sldId="2916"/>
            <ac:spMk id="67" creationId="{B34F5AD2-EDBD-4BBD-A55C-EAFFD0C7097A}"/>
          </ac:spMkLst>
        </pc:spChg>
        <pc:spChg chg="add del">
          <ac:chgData name="Matthias Reining" userId="6f3f709c6fabca05" providerId="LiveId" clId="{3EAB8E66-0B5E-40BE-990F-964A39888551}" dt="2022-01-18T10:10:57.368" v="6944" actId="26606"/>
          <ac:spMkLst>
            <pc:docMk/>
            <pc:sldMk cId="3182079351" sldId="2916"/>
            <ac:spMk id="69" creationId="{0E91F5CA-B392-444C-88E3-BF5BAAEBDEB0}"/>
          </ac:spMkLst>
        </pc:spChg>
        <pc:spChg chg="add del">
          <ac:chgData name="Matthias Reining" userId="6f3f709c6fabca05" providerId="LiveId" clId="{3EAB8E66-0B5E-40BE-990F-964A39888551}" dt="2022-01-18T10:10:57.368" v="6944" actId="26606"/>
          <ac:spMkLst>
            <pc:docMk/>
            <pc:sldMk cId="3182079351" sldId="2916"/>
            <ac:spMk id="70" creationId="{0459807F-B6FA-44D3-9A53-C55B6B56884A}"/>
          </ac:spMkLst>
        </pc:spChg>
        <pc:spChg chg="add del">
          <ac:chgData name="Matthias Reining" userId="6f3f709c6fabca05" providerId="LiveId" clId="{3EAB8E66-0B5E-40BE-990F-964A39888551}" dt="2022-01-18T10:11:01.009" v="6946" actId="26606"/>
          <ac:spMkLst>
            <pc:docMk/>
            <pc:sldMk cId="3182079351" sldId="2916"/>
            <ac:spMk id="72" creationId="{5C55F0BA-7D8B-4753-AB68-D54E59A24A9D}"/>
          </ac:spMkLst>
        </pc:spChg>
        <pc:spChg chg="add">
          <ac:chgData name="Matthias Reining" userId="6f3f709c6fabca05" providerId="LiveId" clId="{3EAB8E66-0B5E-40BE-990F-964A39888551}" dt="2022-01-18T10:11:01.015" v="6947" actId="26606"/>
          <ac:spMkLst>
            <pc:docMk/>
            <pc:sldMk cId="3182079351" sldId="2916"/>
            <ac:spMk id="74" creationId="{854DEE1C-7FD6-4FA0-A96A-BDF952F199AB}"/>
          </ac:spMkLst>
        </pc:spChg>
        <pc:grpChg chg="add del">
          <ac:chgData name="Matthias Reining" userId="6f3f709c6fabca05" providerId="LiveId" clId="{3EAB8E66-0B5E-40BE-990F-964A39888551}" dt="2022-01-18T10:10:56.285" v="6940" actId="26606"/>
          <ac:grpSpMkLst>
            <pc:docMk/>
            <pc:sldMk cId="3182079351" sldId="2916"/>
            <ac:grpSpMk id="55" creationId="{465DDECC-A11E-434E-87B2-8997CD3832FD}"/>
          </ac:grpSpMkLst>
        </pc:grpChg>
        <pc:picChg chg="add del mod ord">
          <ac:chgData name="Matthias Reining" userId="6f3f709c6fabca05" providerId="LiveId" clId="{3EAB8E66-0B5E-40BE-990F-964A39888551}" dt="2022-01-18T10:11:18.178" v="6948" actId="478"/>
          <ac:picMkLst>
            <pc:docMk/>
            <pc:sldMk cId="3182079351" sldId="2916"/>
            <ac:picMk id="6" creationId="{42375D23-9032-49E4-9062-A0770B3FAF38}"/>
          </ac:picMkLst>
        </pc:picChg>
        <pc:picChg chg="add del mod">
          <ac:chgData name="Matthias Reining" userId="6f3f709c6fabca05" providerId="LiveId" clId="{3EAB8E66-0B5E-40BE-990F-964A39888551}" dt="2022-01-18T10:11:29.667" v="6952" actId="478"/>
          <ac:picMkLst>
            <pc:docMk/>
            <pc:sldMk cId="3182079351" sldId="2916"/>
            <ac:picMk id="65" creationId="{9C8A0DDF-C7A9-40AA-A53A-C531019331E5}"/>
          </ac:picMkLst>
        </pc:picChg>
        <pc:picChg chg="add mod">
          <ac:chgData name="Matthias Reining" userId="6f3f709c6fabca05" providerId="LiveId" clId="{3EAB8E66-0B5E-40BE-990F-964A39888551}" dt="2022-01-18T10:11:52.630" v="6959" actId="1076"/>
          <ac:picMkLst>
            <pc:docMk/>
            <pc:sldMk cId="3182079351" sldId="2916"/>
            <ac:picMk id="68" creationId="{2DB04B4E-40E6-4597-B9C7-BA127042A9C3}"/>
          </ac:picMkLst>
        </pc:picChg>
        <pc:picChg chg="add del mod">
          <ac:chgData name="Matthias Reining" userId="6f3f709c6fabca05" providerId="LiveId" clId="{3EAB8E66-0B5E-40BE-990F-964A39888551}" dt="2022-01-18T10:07:29.210" v="6891" actId="478"/>
          <ac:picMkLst>
            <pc:docMk/>
            <pc:sldMk cId="3182079351" sldId="2916"/>
            <ac:picMk id="6146" creationId="{1AD624B0-698F-4C16-99B5-25CBF730E9EE}"/>
          </ac:picMkLst>
        </pc:picChg>
      </pc:sldChg>
      <pc:sldChg chg="addSp delSp modSp new del mod setBg setClrOvrMap">
        <pc:chgData name="Matthias Reining" userId="6f3f709c6fabca05" providerId="LiveId" clId="{3EAB8E66-0B5E-40BE-990F-964A39888551}" dt="2022-01-09T16:54:42.301" v="2388" actId="47"/>
        <pc:sldMkLst>
          <pc:docMk/>
          <pc:sldMk cId="2920210752" sldId="2917"/>
        </pc:sldMkLst>
        <pc:spChg chg="add del">
          <ac:chgData name="Matthias Reining" userId="6f3f709c6fabca05" providerId="LiveId" clId="{3EAB8E66-0B5E-40BE-990F-964A39888551}" dt="2022-01-09T16:48:48.623" v="2292" actId="26606"/>
          <ac:spMkLst>
            <pc:docMk/>
            <pc:sldMk cId="2920210752" sldId="2917"/>
            <ac:spMk id="2" creationId="{86D0E80F-84F6-462C-8081-1133B65101F3}"/>
          </ac:spMkLst>
        </pc:spChg>
        <pc:spChg chg="add del">
          <ac:chgData name="Matthias Reining" userId="6f3f709c6fabca05" providerId="LiveId" clId="{3EAB8E66-0B5E-40BE-990F-964A39888551}" dt="2022-01-09T16:48:48.623" v="2292" actId="26606"/>
          <ac:spMkLst>
            <pc:docMk/>
            <pc:sldMk cId="2920210752" sldId="2917"/>
            <ac:spMk id="3" creationId="{6FC98531-F128-457C-987C-901460E7D840}"/>
          </ac:spMkLst>
        </pc:spChg>
        <pc:spChg chg="add del">
          <ac:chgData name="Matthias Reining" userId="6f3f709c6fabca05" providerId="LiveId" clId="{3EAB8E66-0B5E-40BE-990F-964A39888551}" dt="2022-01-09T16:48:48.610" v="2291" actId="26606"/>
          <ac:spMkLst>
            <pc:docMk/>
            <pc:sldMk cId="2920210752" sldId="2917"/>
            <ac:spMk id="71" creationId="{42A4FC2C-047E-45A5-965D-8E1E3BF09BC6}"/>
          </ac:spMkLst>
        </pc:spChg>
        <pc:spChg chg="add del">
          <ac:chgData name="Matthias Reining" userId="6f3f709c6fabca05" providerId="LiveId" clId="{3EAB8E66-0B5E-40BE-990F-964A39888551}" dt="2022-01-09T16:49:37.273" v="2304" actId="26606"/>
          <ac:spMkLst>
            <pc:docMk/>
            <pc:sldMk cId="2920210752" sldId="2917"/>
            <ac:spMk id="73" creationId="{7316481C-0A49-4796-812B-0D64F063B720}"/>
          </ac:spMkLst>
        </pc:spChg>
        <pc:spChg chg="add del">
          <ac:chgData name="Matthias Reining" userId="6f3f709c6fabca05" providerId="LiveId" clId="{3EAB8E66-0B5E-40BE-990F-964A39888551}" dt="2022-01-09T16:49:37.273" v="2304" actId="26606"/>
          <ac:spMkLst>
            <pc:docMk/>
            <pc:sldMk cId="2920210752" sldId="2917"/>
            <ac:spMk id="75" creationId="{A5271697-90F1-4A23-8EF2-0179F2EAFACB}"/>
          </ac:spMkLst>
        </pc:spChg>
        <pc:spChg chg="add del">
          <ac:chgData name="Matthias Reining" userId="6f3f709c6fabca05" providerId="LiveId" clId="{3EAB8E66-0B5E-40BE-990F-964A39888551}" dt="2022-01-09T16:49:37.273" v="2304" actId="26606"/>
          <ac:spMkLst>
            <pc:docMk/>
            <pc:sldMk cId="2920210752" sldId="2917"/>
            <ac:spMk id="99" creationId="{D9F5512A-48E1-4C07-B75E-3CCC517B6804}"/>
          </ac:spMkLst>
        </pc:spChg>
        <pc:spChg chg="add del">
          <ac:chgData name="Matthias Reining" userId="6f3f709c6fabca05" providerId="LiveId" clId="{3EAB8E66-0B5E-40BE-990F-964A39888551}" dt="2022-01-09T16:49:37.268" v="2303" actId="26606"/>
          <ac:spMkLst>
            <pc:docMk/>
            <pc:sldMk cId="2920210752" sldId="2917"/>
            <ac:spMk id="139" creationId="{D928DD85-BB99-450D-A702-2683E0296282}"/>
          </ac:spMkLst>
        </pc:spChg>
        <pc:spChg chg="add del">
          <ac:chgData name="Matthias Reining" userId="6f3f709c6fabca05" providerId="LiveId" clId="{3EAB8E66-0B5E-40BE-990F-964A39888551}" dt="2022-01-09T16:49:37.268" v="2303" actId="26606"/>
          <ac:spMkLst>
            <pc:docMk/>
            <pc:sldMk cId="2920210752" sldId="2917"/>
            <ac:spMk id="141" creationId="{240E5BD2-4019-4012-A1AA-628900E659E9}"/>
          </ac:spMkLst>
        </pc:spChg>
        <pc:spChg chg="add del">
          <ac:chgData name="Matthias Reining" userId="6f3f709c6fabca05" providerId="LiveId" clId="{3EAB8E66-0B5E-40BE-990F-964A39888551}" dt="2022-01-09T16:49:37.273" v="2304" actId="26606"/>
          <ac:spMkLst>
            <pc:docMk/>
            <pc:sldMk cId="2920210752" sldId="2917"/>
            <ac:spMk id="2052" creationId="{A81E7530-396C-45F0-92F4-A885648D1631}"/>
          </ac:spMkLst>
        </pc:spChg>
        <pc:spChg chg="add mod">
          <ac:chgData name="Matthias Reining" userId="6f3f709c6fabca05" providerId="LiveId" clId="{3EAB8E66-0B5E-40BE-990F-964A39888551}" dt="2022-01-09T16:49:37.273" v="2304" actId="26606"/>
          <ac:spMkLst>
            <pc:docMk/>
            <pc:sldMk cId="2920210752" sldId="2917"/>
            <ac:spMk id="2053" creationId="{86D0E80F-84F6-462C-8081-1133B65101F3}"/>
          </ac:spMkLst>
        </pc:spChg>
        <pc:spChg chg="add del">
          <ac:chgData name="Matthias Reining" userId="6f3f709c6fabca05" providerId="LiveId" clId="{3EAB8E66-0B5E-40BE-990F-964A39888551}" dt="2022-01-09T16:49:37.273" v="2304" actId="26606"/>
          <ac:spMkLst>
            <pc:docMk/>
            <pc:sldMk cId="2920210752" sldId="2917"/>
            <ac:spMk id="2054" creationId="{6FC98531-F128-457C-987C-901460E7D840}"/>
          </ac:spMkLst>
        </pc:spChg>
        <pc:spChg chg="add">
          <ac:chgData name="Matthias Reining" userId="6f3f709c6fabca05" providerId="LiveId" clId="{3EAB8E66-0B5E-40BE-990F-964A39888551}" dt="2022-01-09T16:49:37.273" v="2304" actId="26606"/>
          <ac:spMkLst>
            <pc:docMk/>
            <pc:sldMk cId="2920210752" sldId="2917"/>
            <ac:spMk id="2056" creationId="{D928DD85-BB99-450D-A702-2683E0296282}"/>
          </ac:spMkLst>
        </pc:spChg>
        <pc:spChg chg="add">
          <ac:chgData name="Matthias Reining" userId="6f3f709c6fabca05" providerId="LiveId" clId="{3EAB8E66-0B5E-40BE-990F-964A39888551}" dt="2022-01-09T16:49:37.273" v="2304" actId="26606"/>
          <ac:spMkLst>
            <pc:docMk/>
            <pc:sldMk cId="2920210752" sldId="2917"/>
            <ac:spMk id="2057" creationId="{240E5BD2-4019-4012-A1AA-628900E659E9}"/>
          </ac:spMkLst>
        </pc:spChg>
        <pc:grpChg chg="add del">
          <ac:chgData name="Matthias Reining" userId="6f3f709c6fabca05" providerId="LiveId" clId="{3EAB8E66-0B5E-40BE-990F-964A39888551}" dt="2022-01-09T16:49:37.273" v="2304" actId="26606"/>
          <ac:grpSpMkLst>
            <pc:docMk/>
            <pc:sldMk cId="2920210752" sldId="2917"/>
            <ac:grpSpMk id="77" creationId="{81DE8B58-F373-409E-A253-4380A66091D4}"/>
          </ac:grpSpMkLst>
        </pc:grpChg>
        <pc:picChg chg="add mod">
          <ac:chgData name="Matthias Reining" userId="6f3f709c6fabca05" providerId="LiveId" clId="{3EAB8E66-0B5E-40BE-990F-964A39888551}" dt="2022-01-09T16:49:37.273" v="2304" actId="26606"/>
          <ac:picMkLst>
            <pc:docMk/>
            <pc:sldMk cId="2920210752" sldId="2917"/>
            <ac:picMk id="2050" creationId="{ADA9A530-6D29-4057-B279-0CB5DE64EAC0}"/>
          </ac:picMkLst>
        </pc:picChg>
      </pc:sldChg>
      <pc:sldChg chg="addSp delSp modSp new del mod modClrScheme chgLayout">
        <pc:chgData name="Matthias Reining" userId="6f3f709c6fabca05" providerId="LiveId" clId="{3EAB8E66-0B5E-40BE-990F-964A39888551}" dt="2022-01-09T19:13:03.187" v="4398" actId="47"/>
        <pc:sldMkLst>
          <pc:docMk/>
          <pc:sldMk cId="3726380300" sldId="2918"/>
        </pc:sldMkLst>
        <pc:spChg chg="del mod ord">
          <ac:chgData name="Matthias Reining" userId="6f3f709c6fabca05" providerId="LiveId" clId="{3EAB8E66-0B5E-40BE-990F-964A39888551}" dt="2022-01-09T16:53:34.385" v="2375" actId="700"/>
          <ac:spMkLst>
            <pc:docMk/>
            <pc:sldMk cId="3726380300" sldId="2918"/>
            <ac:spMk id="2" creationId="{7B96E288-0911-4C7D-9DF6-07EA45BF49E0}"/>
          </ac:spMkLst>
        </pc:spChg>
        <pc:spChg chg="del mod ord">
          <ac:chgData name="Matthias Reining" userId="6f3f709c6fabca05" providerId="LiveId" clId="{3EAB8E66-0B5E-40BE-990F-964A39888551}" dt="2022-01-09T16:53:34.385" v="2375" actId="700"/>
          <ac:spMkLst>
            <pc:docMk/>
            <pc:sldMk cId="3726380300" sldId="2918"/>
            <ac:spMk id="3" creationId="{CB45D294-302B-40EB-B551-8AA090635008}"/>
          </ac:spMkLst>
        </pc:spChg>
        <pc:spChg chg="add mod ord">
          <ac:chgData name="Matthias Reining" userId="6f3f709c6fabca05" providerId="LiveId" clId="{3EAB8E66-0B5E-40BE-990F-964A39888551}" dt="2022-01-09T16:53:37.151" v="2386" actId="20577"/>
          <ac:spMkLst>
            <pc:docMk/>
            <pc:sldMk cId="3726380300" sldId="2918"/>
            <ac:spMk id="4" creationId="{081C0E9F-42B4-4F57-9F3F-D98E7088EE3B}"/>
          </ac:spMkLst>
        </pc:spChg>
        <pc:spChg chg="add mod ord">
          <ac:chgData name="Matthias Reining" userId="6f3f709c6fabca05" providerId="LiveId" clId="{3EAB8E66-0B5E-40BE-990F-964A39888551}" dt="2022-01-09T16:53:34.385" v="2375" actId="700"/>
          <ac:spMkLst>
            <pc:docMk/>
            <pc:sldMk cId="3726380300" sldId="2918"/>
            <ac:spMk id="5" creationId="{3F1A8C67-CE86-487F-BE91-D8253BA522B5}"/>
          </ac:spMkLst>
        </pc:spChg>
      </pc:sldChg>
      <pc:sldChg chg="addSp modSp new mod setBg modClrScheme modAnim chgLayout">
        <pc:chgData name="Matthias Reining" userId="6f3f709c6fabca05" providerId="LiveId" clId="{3EAB8E66-0B5E-40BE-990F-964A39888551}" dt="2022-01-18T10:18:04.827" v="7032" actId="26606"/>
        <pc:sldMkLst>
          <pc:docMk/>
          <pc:sldMk cId="3713124727" sldId="2919"/>
        </pc:sldMkLst>
        <pc:spChg chg="add mod">
          <ac:chgData name="Matthias Reining" userId="6f3f709c6fabca05" providerId="LiveId" clId="{3EAB8E66-0B5E-40BE-990F-964A39888551}" dt="2022-01-18T10:18:04.827" v="7032" actId="26606"/>
          <ac:spMkLst>
            <pc:docMk/>
            <pc:sldMk cId="3713124727" sldId="2919"/>
            <ac:spMk id="2" creationId="{6DE8A090-B047-47D7-BCB5-E351D03904D2}"/>
          </ac:spMkLst>
        </pc:spChg>
        <pc:spChg chg="add mod">
          <ac:chgData name="Matthias Reining" userId="6f3f709c6fabca05" providerId="LiveId" clId="{3EAB8E66-0B5E-40BE-990F-964A39888551}" dt="2022-01-18T10:18:04.827" v="7032" actId="26606"/>
          <ac:spMkLst>
            <pc:docMk/>
            <pc:sldMk cId="3713124727" sldId="2919"/>
            <ac:spMk id="3" creationId="{67D1C8D3-E3FF-42EF-BC26-00E45081274C}"/>
          </ac:spMkLst>
        </pc:spChg>
        <pc:spChg chg="add">
          <ac:chgData name="Matthias Reining" userId="6f3f709c6fabca05" providerId="LiveId" clId="{3EAB8E66-0B5E-40BE-990F-964A39888551}" dt="2022-01-18T10:18:04.827" v="7032" actId="26606"/>
          <ac:spMkLst>
            <pc:docMk/>
            <pc:sldMk cId="3713124727" sldId="2919"/>
            <ac:spMk id="71" creationId="{D009D6D5-DAC2-4A8B-A17A-E206B9012D09}"/>
          </ac:spMkLst>
        </pc:spChg>
        <pc:picChg chg="add mod">
          <ac:chgData name="Matthias Reining" userId="6f3f709c6fabca05" providerId="LiveId" clId="{3EAB8E66-0B5E-40BE-990F-964A39888551}" dt="2022-01-18T10:18:04.827" v="7032" actId="26606"/>
          <ac:picMkLst>
            <pc:docMk/>
            <pc:sldMk cId="3713124727" sldId="2919"/>
            <ac:picMk id="2050" creationId="{398C2DDE-4D84-4DFF-A618-BCA1AC2F9F1F}"/>
          </ac:picMkLst>
        </pc:picChg>
      </pc:sldChg>
      <pc:sldChg chg="modSp new mod">
        <pc:chgData name="Matthias Reining" userId="6f3f709c6fabca05" providerId="LiveId" clId="{3EAB8E66-0B5E-40BE-990F-964A39888551}" dt="2022-01-18T12:32:13.710" v="7127" actId="6549"/>
        <pc:sldMkLst>
          <pc:docMk/>
          <pc:sldMk cId="3436740262" sldId="2920"/>
        </pc:sldMkLst>
        <pc:spChg chg="mod">
          <ac:chgData name="Matthias Reining" userId="6f3f709c6fabca05" providerId="LiveId" clId="{3EAB8E66-0B5E-40BE-990F-964A39888551}" dt="2022-01-09T19:10:20.368" v="4202" actId="20577"/>
          <ac:spMkLst>
            <pc:docMk/>
            <pc:sldMk cId="3436740262" sldId="2920"/>
            <ac:spMk id="2" creationId="{9E48D641-7D5E-4B44-98BE-3A5E36147FB8}"/>
          </ac:spMkLst>
        </pc:spChg>
        <pc:spChg chg="mod">
          <ac:chgData name="Matthias Reining" userId="6f3f709c6fabca05" providerId="LiveId" clId="{3EAB8E66-0B5E-40BE-990F-964A39888551}" dt="2022-01-18T12:32:13.710" v="7127" actId="6549"/>
          <ac:spMkLst>
            <pc:docMk/>
            <pc:sldMk cId="3436740262" sldId="2920"/>
            <ac:spMk id="3" creationId="{2BD1C7AE-7E79-4017-BBDA-742405F38A29}"/>
          </ac:spMkLst>
        </pc:spChg>
      </pc:sldChg>
      <pc:sldChg chg="modSp add del mod ord">
        <pc:chgData name="Matthias Reining" userId="6f3f709c6fabca05" providerId="LiveId" clId="{3EAB8E66-0B5E-40BE-990F-964A39888551}" dt="2022-01-18T01:11:58.012" v="6094" actId="47"/>
        <pc:sldMkLst>
          <pc:docMk/>
          <pc:sldMk cId="2492634415" sldId="2921"/>
        </pc:sldMkLst>
        <pc:spChg chg="mod">
          <ac:chgData name="Matthias Reining" userId="6f3f709c6fabca05" providerId="LiveId" clId="{3EAB8E66-0B5E-40BE-990F-964A39888551}" dt="2022-01-09T18:18:02.788" v="2729" actId="6549"/>
          <ac:spMkLst>
            <pc:docMk/>
            <pc:sldMk cId="2492634415" sldId="2921"/>
            <ac:spMk id="7" creationId="{0ADCB6EE-C2CE-4079-B707-018736959791}"/>
          </ac:spMkLst>
        </pc:spChg>
      </pc:sldChg>
      <pc:sldChg chg="addSp delSp modSp new del mod modClrScheme chgLayout">
        <pc:chgData name="Matthias Reining" userId="6f3f709c6fabca05" providerId="LiveId" clId="{3EAB8E66-0B5E-40BE-990F-964A39888551}" dt="2022-01-09T19:16:06.075" v="4434" actId="47"/>
        <pc:sldMkLst>
          <pc:docMk/>
          <pc:sldMk cId="2848764732" sldId="2922"/>
        </pc:sldMkLst>
        <pc:spChg chg="del mod ord">
          <ac:chgData name="Matthias Reining" userId="6f3f709c6fabca05" providerId="LiveId" clId="{3EAB8E66-0B5E-40BE-990F-964A39888551}" dt="2022-01-09T18:18:24.738" v="2731" actId="700"/>
          <ac:spMkLst>
            <pc:docMk/>
            <pc:sldMk cId="2848764732" sldId="2922"/>
            <ac:spMk id="2" creationId="{A799CBE5-2405-4922-885B-DA8D8C20EC3D}"/>
          </ac:spMkLst>
        </pc:spChg>
        <pc:spChg chg="del mod ord">
          <ac:chgData name="Matthias Reining" userId="6f3f709c6fabca05" providerId="LiveId" clId="{3EAB8E66-0B5E-40BE-990F-964A39888551}" dt="2022-01-09T18:18:24.738" v="2731" actId="700"/>
          <ac:spMkLst>
            <pc:docMk/>
            <pc:sldMk cId="2848764732" sldId="2922"/>
            <ac:spMk id="3" creationId="{9BD1044D-DAE4-49D0-B6BA-1E3BE8A807C1}"/>
          </ac:spMkLst>
        </pc:spChg>
        <pc:spChg chg="add mod ord">
          <ac:chgData name="Matthias Reining" userId="6f3f709c6fabca05" providerId="LiveId" clId="{3EAB8E66-0B5E-40BE-990F-964A39888551}" dt="2022-01-09T18:18:26.819" v="2738" actId="20577"/>
          <ac:spMkLst>
            <pc:docMk/>
            <pc:sldMk cId="2848764732" sldId="2922"/>
            <ac:spMk id="4" creationId="{E5175699-2958-4583-BF03-51AF7FE666F0}"/>
          </ac:spMkLst>
        </pc:spChg>
        <pc:spChg chg="add mod ord">
          <ac:chgData name="Matthias Reining" userId="6f3f709c6fabca05" providerId="LiveId" clId="{3EAB8E66-0B5E-40BE-990F-964A39888551}" dt="2022-01-09T19:15:11.477" v="4428" actId="113"/>
          <ac:spMkLst>
            <pc:docMk/>
            <pc:sldMk cId="2848764732" sldId="2922"/>
            <ac:spMk id="5" creationId="{A82E02BD-AC2A-40C7-8370-638F78ABAA27}"/>
          </ac:spMkLst>
        </pc:spChg>
      </pc:sldChg>
      <pc:sldChg chg="addSp delSp modSp new mod setBg modClrScheme modAnim setClrOvrMap delDesignElem chgLayout">
        <pc:chgData name="Matthias Reining" userId="6f3f709c6fabca05" providerId="LiveId" clId="{3EAB8E66-0B5E-40BE-990F-964A39888551}" dt="2022-01-18T10:18:29.305" v="7035"/>
        <pc:sldMkLst>
          <pc:docMk/>
          <pc:sldMk cId="2507171361" sldId="2923"/>
        </pc:sldMkLst>
        <pc:spChg chg="del">
          <ac:chgData name="Matthias Reining" userId="6f3f709c6fabca05" providerId="LiveId" clId="{3EAB8E66-0B5E-40BE-990F-964A39888551}" dt="2022-01-09T18:18:37.774" v="2740" actId="700"/>
          <ac:spMkLst>
            <pc:docMk/>
            <pc:sldMk cId="2507171361" sldId="2923"/>
            <ac:spMk id="2" creationId="{0B88B65A-94EB-4A0C-927F-CD3A7DB2119A}"/>
          </ac:spMkLst>
        </pc:spChg>
        <pc:spChg chg="del">
          <ac:chgData name="Matthias Reining" userId="6f3f709c6fabca05" providerId="LiveId" clId="{3EAB8E66-0B5E-40BE-990F-964A39888551}" dt="2022-01-09T18:18:37.774" v="2740" actId="700"/>
          <ac:spMkLst>
            <pc:docMk/>
            <pc:sldMk cId="2507171361" sldId="2923"/>
            <ac:spMk id="3" creationId="{DEB84DF6-E398-4A31-A259-1950E7493CD8}"/>
          </ac:spMkLst>
        </pc:spChg>
        <pc:spChg chg="add mod ord">
          <ac:chgData name="Matthias Reining" userId="6f3f709c6fabca05" providerId="LiveId" clId="{3EAB8E66-0B5E-40BE-990F-964A39888551}" dt="2022-01-18T01:17:13.330" v="6308" actId="700"/>
          <ac:spMkLst>
            <pc:docMk/>
            <pc:sldMk cId="2507171361" sldId="2923"/>
            <ac:spMk id="4" creationId="{BF69CA64-D6DD-456F-AA40-8DA828A5EA37}"/>
          </ac:spMkLst>
        </pc:spChg>
        <pc:spChg chg="add del mod ord">
          <ac:chgData name="Matthias Reining" userId="6f3f709c6fabca05" providerId="LiveId" clId="{3EAB8E66-0B5E-40BE-990F-964A39888551}" dt="2022-01-09T19:15:52.107" v="4429" actId="700"/>
          <ac:spMkLst>
            <pc:docMk/>
            <pc:sldMk cId="2507171361" sldId="2923"/>
            <ac:spMk id="5" creationId="{62D19964-4EC8-4FCE-AEF3-2DE561C214CF}"/>
          </ac:spMkLst>
        </pc:spChg>
        <pc:spChg chg="add mod ord">
          <ac:chgData name="Matthias Reining" userId="6f3f709c6fabca05" providerId="LiveId" clId="{3EAB8E66-0B5E-40BE-990F-964A39888551}" dt="2022-01-18T01:17:13.330" v="6308" actId="700"/>
          <ac:spMkLst>
            <pc:docMk/>
            <pc:sldMk cId="2507171361" sldId="2923"/>
            <ac:spMk id="6" creationId="{766ABF98-086E-4308-836A-65C34123E64B}"/>
          </ac:spMkLst>
        </pc:spChg>
        <pc:spChg chg="add del">
          <ac:chgData name="Matthias Reining" userId="6f3f709c6fabca05" providerId="LiveId" clId="{3EAB8E66-0B5E-40BE-990F-964A39888551}" dt="2022-01-09T18:20:50.521" v="2749" actId="26606"/>
          <ac:spMkLst>
            <pc:docMk/>
            <pc:sldMk cId="2507171361" sldId="2923"/>
            <ac:spMk id="11" creationId="{C1DD1A8A-57D5-4A81-AD04-532B043C5611}"/>
          </ac:spMkLst>
        </pc:spChg>
        <pc:spChg chg="add del">
          <ac:chgData name="Matthias Reining" userId="6f3f709c6fabca05" providerId="LiveId" clId="{3EAB8E66-0B5E-40BE-990F-964A39888551}" dt="2022-01-09T18:20:50.521" v="2749" actId="26606"/>
          <ac:spMkLst>
            <pc:docMk/>
            <pc:sldMk cId="2507171361" sldId="2923"/>
            <ac:spMk id="13" creationId="{007891EC-4501-44ED-A8C8-B11B6DB767AB}"/>
          </ac:spMkLst>
        </pc:spChg>
        <pc:spChg chg="add del">
          <ac:chgData name="Matthias Reining" userId="6f3f709c6fabca05" providerId="LiveId" clId="{3EAB8E66-0B5E-40BE-990F-964A39888551}" dt="2022-01-09T18:20:56.492" v="2751" actId="26606"/>
          <ac:spMkLst>
            <pc:docMk/>
            <pc:sldMk cId="2507171361" sldId="2923"/>
            <ac:spMk id="15" creationId="{C1DD1A8A-57D5-4A81-AD04-532B043C5611}"/>
          </ac:spMkLst>
        </pc:spChg>
        <pc:spChg chg="add del">
          <ac:chgData name="Matthias Reining" userId="6f3f709c6fabca05" providerId="LiveId" clId="{3EAB8E66-0B5E-40BE-990F-964A39888551}" dt="2022-01-09T18:20:56.492" v="2751" actId="26606"/>
          <ac:spMkLst>
            <pc:docMk/>
            <pc:sldMk cId="2507171361" sldId="2923"/>
            <ac:spMk id="17" creationId="{007891EC-4501-44ED-A8C8-B11B6DB767AB}"/>
          </ac:spMkLst>
        </pc:spChg>
        <pc:spChg chg="add del">
          <ac:chgData name="Matthias Reining" userId="6f3f709c6fabca05" providerId="LiveId" clId="{3EAB8E66-0B5E-40BE-990F-964A39888551}" dt="2022-01-09T18:21:05.213" v="2753" actId="26606"/>
          <ac:spMkLst>
            <pc:docMk/>
            <pc:sldMk cId="2507171361" sldId="2923"/>
            <ac:spMk id="19" creationId="{71B2258F-86CA-4D4D-8270-BC05FCDEBFB3}"/>
          </ac:spMkLst>
        </pc:spChg>
        <pc:spChg chg="add del">
          <ac:chgData name="Matthias Reining" userId="6f3f709c6fabca05" providerId="LiveId" clId="{3EAB8E66-0B5E-40BE-990F-964A39888551}" dt="2022-01-09T18:21:05.641" v="2755" actId="26606"/>
          <ac:spMkLst>
            <pc:docMk/>
            <pc:sldMk cId="2507171361" sldId="2923"/>
            <ac:spMk id="22" creationId="{C1DD1A8A-57D5-4A81-AD04-532B043C5611}"/>
          </ac:spMkLst>
        </pc:spChg>
        <pc:spChg chg="add del">
          <ac:chgData name="Matthias Reining" userId="6f3f709c6fabca05" providerId="LiveId" clId="{3EAB8E66-0B5E-40BE-990F-964A39888551}" dt="2022-01-09T18:21:05.641" v="2755" actId="26606"/>
          <ac:spMkLst>
            <pc:docMk/>
            <pc:sldMk cId="2507171361" sldId="2923"/>
            <ac:spMk id="24" creationId="{007891EC-4501-44ED-A8C8-B11B6DB767AB}"/>
          </ac:spMkLst>
        </pc:spChg>
        <pc:spChg chg="add del">
          <ac:chgData name="Matthias Reining" userId="6f3f709c6fabca05" providerId="LiveId" clId="{3EAB8E66-0B5E-40BE-990F-964A39888551}" dt="2022-01-09T18:21:12.986" v="2757" actId="26606"/>
          <ac:spMkLst>
            <pc:docMk/>
            <pc:sldMk cId="2507171361" sldId="2923"/>
            <ac:spMk id="26" creationId="{C1DD1A8A-57D5-4A81-AD04-532B043C5611}"/>
          </ac:spMkLst>
        </pc:spChg>
        <pc:spChg chg="add del">
          <ac:chgData name="Matthias Reining" userId="6f3f709c6fabca05" providerId="LiveId" clId="{3EAB8E66-0B5E-40BE-990F-964A39888551}" dt="2022-01-09T18:21:12.986" v="2757" actId="26606"/>
          <ac:spMkLst>
            <pc:docMk/>
            <pc:sldMk cId="2507171361" sldId="2923"/>
            <ac:spMk id="28" creationId="{007891EC-4501-44ED-A8C8-B11B6DB767AB}"/>
          </ac:spMkLst>
        </pc:spChg>
        <pc:spChg chg="add del">
          <ac:chgData name="Matthias Reining" userId="6f3f709c6fabca05" providerId="LiveId" clId="{3EAB8E66-0B5E-40BE-990F-964A39888551}" dt="2022-01-09T18:21:22.549" v="2759" actId="26606"/>
          <ac:spMkLst>
            <pc:docMk/>
            <pc:sldMk cId="2507171361" sldId="2923"/>
            <ac:spMk id="30" creationId="{F1611BA9-268A-49A6-84F8-FC91536686E4}"/>
          </ac:spMkLst>
        </pc:spChg>
        <pc:spChg chg="add del">
          <ac:chgData name="Matthias Reining" userId="6f3f709c6fabca05" providerId="LiveId" clId="{3EAB8E66-0B5E-40BE-990F-964A39888551}" dt="2022-01-09T18:21:22.549" v="2759" actId="26606"/>
          <ac:spMkLst>
            <pc:docMk/>
            <pc:sldMk cId="2507171361" sldId="2923"/>
            <ac:spMk id="31" creationId="{E20EB187-900F-4AF5-813B-101456D9FD39}"/>
          </ac:spMkLst>
        </pc:spChg>
        <pc:spChg chg="add del">
          <ac:chgData name="Matthias Reining" userId="6f3f709c6fabca05" providerId="LiveId" clId="{3EAB8E66-0B5E-40BE-990F-964A39888551}" dt="2022-01-09T18:21:22.549" v="2759" actId="26606"/>
          <ac:spMkLst>
            <pc:docMk/>
            <pc:sldMk cId="2507171361" sldId="2923"/>
            <ac:spMk id="33" creationId="{1825D5AF-D278-4D9A-A4F5-A1A1D3507636}"/>
          </ac:spMkLst>
        </pc:spChg>
        <pc:spChg chg="add del">
          <ac:chgData name="Matthias Reining" userId="6f3f709c6fabca05" providerId="LiveId" clId="{3EAB8E66-0B5E-40BE-990F-964A39888551}" dt="2022-01-09T18:21:29.364" v="2761" actId="26606"/>
          <ac:spMkLst>
            <pc:docMk/>
            <pc:sldMk cId="2507171361" sldId="2923"/>
            <ac:spMk id="35" creationId="{C1DD1A8A-57D5-4A81-AD04-532B043C5611}"/>
          </ac:spMkLst>
        </pc:spChg>
        <pc:spChg chg="add del">
          <ac:chgData name="Matthias Reining" userId="6f3f709c6fabca05" providerId="LiveId" clId="{3EAB8E66-0B5E-40BE-990F-964A39888551}" dt="2022-01-09T18:21:29.364" v="2761" actId="26606"/>
          <ac:spMkLst>
            <pc:docMk/>
            <pc:sldMk cId="2507171361" sldId="2923"/>
            <ac:spMk id="37" creationId="{007891EC-4501-44ED-A8C8-B11B6DB767AB}"/>
          </ac:spMkLst>
        </pc:spChg>
        <pc:spChg chg="add del">
          <ac:chgData name="Matthias Reining" userId="6f3f709c6fabca05" providerId="LiveId" clId="{3EAB8E66-0B5E-40BE-990F-964A39888551}" dt="2022-01-09T18:21:30.725" v="2763" actId="26606"/>
          <ac:spMkLst>
            <pc:docMk/>
            <pc:sldMk cId="2507171361" sldId="2923"/>
            <ac:spMk id="39" creationId="{C1DD1A8A-57D5-4A81-AD04-532B043C5611}"/>
          </ac:spMkLst>
        </pc:spChg>
        <pc:spChg chg="add del">
          <ac:chgData name="Matthias Reining" userId="6f3f709c6fabca05" providerId="LiveId" clId="{3EAB8E66-0B5E-40BE-990F-964A39888551}" dt="2022-01-09T18:21:30.725" v="2763" actId="26606"/>
          <ac:spMkLst>
            <pc:docMk/>
            <pc:sldMk cId="2507171361" sldId="2923"/>
            <ac:spMk id="41" creationId="{007891EC-4501-44ED-A8C8-B11B6DB767AB}"/>
          </ac:spMkLst>
        </pc:spChg>
        <pc:spChg chg="add del">
          <ac:chgData name="Matthias Reining" userId="6f3f709c6fabca05" providerId="LiveId" clId="{3EAB8E66-0B5E-40BE-990F-964A39888551}" dt="2022-01-09T18:21:31.571" v="2765" actId="26606"/>
          <ac:spMkLst>
            <pc:docMk/>
            <pc:sldMk cId="2507171361" sldId="2923"/>
            <ac:spMk id="43" creationId="{C1DD1A8A-57D5-4A81-AD04-532B043C5611}"/>
          </ac:spMkLst>
        </pc:spChg>
        <pc:spChg chg="add del">
          <ac:chgData name="Matthias Reining" userId="6f3f709c6fabca05" providerId="LiveId" clId="{3EAB8E66-0B5E-40BE-990F-964A39888551}" dt="2022-01-09T18:21:31.571" v="2765" actId="26606"/>
          <ac:spMkLst>
            <pc:docMk/>
            <pc:sldMk cId="2507171361" sldId="2923"/>
            <ac:spMk id="45" creationId="{007891EC-4501-44ED-A8C8-B11B6DB767AB}"/>
          </ac:spMkLst>
        </pc:spChg>
        <pc:spChg chg="add del">
          <ac:chgData name="Matthias Reining" userId="6f3f709c6fabca05" providerId="LiveId" clId="{3EAB8E66-0B5E-40BE-990F-964A39888551}" dt="2022-01-09T18:21:32.593" v="2767" actId="26606"/>
          <ac:spMkLst>
            <pc:docMk/>
            <pc:sldMk cId="2507171361" sldId="2923"/>
            <ac:spMk id="47" creationId="{C1DD1A8A-57D5-4A81-AD04-532B043C5611}"/>
          </ac:spMkLst>
        </pc:spChg>
        <pc:spChg chg="add del">
          <ac:chgData name="Matthias Reining" userId="6f3f709c6fabca05" providerId="LiveId" clId="{3EAB8E66-0B5E-40BE-990F-964A39888551}" dt="2022-01-09T18:21:32.593" v="2767" actId="26606"/>
          <ac:spMkLst>
            <pc:docMk/>
            <pc:sldMk cId="2507171361" sldId="2923"/>
            <ac:spMk id="49" creationId="{007891EC-4501-44ED-A8C8-B11B6DB767AB}"/>
          </ac:spMkLst>
        </pc:spChg>
        <pc:spChg chg="add del">
          <ac:chgData name="Matthias Reining" userId="6f3f709c6fabca05" providerId="LiveId" clId="{3EAB8E66-0B5E-40BE-990F-964A39888551}" dt="2022-01-09T18:21:40.664" v="2769" actId="26606"/>
          <ac:spMkLst>
            <pc:docMk/>
            <pc:sldMk cId="2507171361" sldId="2923"/>
            <ac:spMk id="51" creationId="{C1DD1A8A-57D5-4A81-AD04-532B043C5611}"/>
          </ac:spMkLst>
        </pc:spChg>
        <pc:spChg chg="add del">
          <ac:chgData name="Matthias Reining" userId="6f3f709c6fabca05" providerId="LiveId" clId="{3EAB8E66-0B5E-40BE-990F-964A39888551}" dt="2022-01-09T18:21:40.664" v="2769" actId="26606"/>
          <ac:spMkLst>
            <pc:docMk/>
            <pc:sldMk cId="2507171361" sldId="2923"/>
            <ac:spMk id="53" creationId="{007891EC-4501-44ED-A8C8-B11B6DB767AB}"/>
          </ac:spMkLst>
        </pc:spChg>
        <pc:spChg chg="add del">
          <ac:chgData name="Matthias Reining" userId="6f3f709c6fabca05" providerId="LiveId" clId="{3EAB8E66-0B5E-40BE-990F-964A39888551}" dt="2022-01-09T19:15:52.107" v="4429" actId="700"/>
          <ac:spMkLst>
            <pc:docMk/>
            <pc:sldMk cId="2507171361" sldId="2923"/>
            <ac:spMk id="55" creationId="{C1DD1A8A-57D5-4A81-AD04-532B043C5611}"/>
          </ac:spMkLst>
        </pc:spChg>
        <pc:spChg chg="add del">
          <ac:chgData name="Matthias Reining" userId="6f3f709c6fabca05" providerId="LiveId" clId="{3EAB8E66-0B5E-40BE-990F-964A39888551}" dt="2022-01-09T19:15:52.107" v="4429" actId="700"/>
          <ac:spMkLst>
            <pc:docMk/>
            <pc:sldMk cId="2507171361" sldId="2923"/>
            <ac:spMk id="57" creationId="{007891EC-4501-44ED-A8C8-B11B6DB767AB}"/>
          </ac:spMkLst>
        </pc:spChg>
        <pc:picChg chg="add del">
          <ac:chgData name="Matthias Reining" userId="6f3f709c6fabca05" providerId="LiveId" clId="{3EAB8E66-0B5E-40BE-990F-964A39888551}" dt="2022-01-09T18:20:50.521" v="2749" actId="26606"/>
          <ac:picMkLst>
            <pc:docMk/>
            <pc:sldMk cId="2507171361" sldId="2923"/>
            <ac:picMk id="7" creationId="{9F7F5F39-E640-48D7-987E-41D25CD66EBC}"/>
          </ac:picMkLst>
        </pc:picChg>
        <pc:picChg chg="add del">
          <ac:chgData name="Matthias Reining" userId="6f3f709c6fabca05" providerId="LiveId" clId="{3EAB8E66-0B5E-40BE-990F-964A39888551}" dt="2022-01-09T18:20:56.492" v="2751" actId="26606"/>
          <ac:picMkLst>
            <pc:docMk/>
            <pc:sldMk cId="2507171361" sldId="2923"/>
            <ac:picMk id="16" creationId="{8B731E66-65F3-460A-9630-5DDBCF285B44}"/>
          </ac:picMkLst>
        </pc:picChg>
        <pc:picChg chg="add del">
          <ac:chgData name="Matthias Reining" userId="6f3f709c6fabca05" providerId="LiveId" clId="{3EAB8E66-0B5E-40BE-990F-964A39888551}" dt="2022-01-09T18:21:05.213" v="2753" actId="26606"/>
          <ac:picMkLst>
            <pc:docMk/>
            <pc:sldMk cId="2507171361" sldId="2923"/>
            <ac:picMk id="20" creationId="{D19C2CAE-D52F-4195-8A3A-C5326D095334}"/>
          </ac:picMkLst>
        </pc:picChg>
        <pc:picChg chg="add del">
          <ac:chgData name="Matthias Reining" userId="6f3f709c6fabca05" providerId="LiveId" clId="{3EAB8E66-0B5E-40BE-990F-964A39888551}" dt="2022-01-09T18:21:05.641" v="2755" actId="26606"/>
          <ac:picMkLst>
            <pc:docMk/>
            <pc:sldMk cId="2507171361" sldId="2923"/>
            <ac:picMk id="23" creationId="{8B731E66-65F3-460A-9630-5DDBCF285B44}"/>
          </ac:picMkLst>
        </pc:picChg>
        <pc:picChg chg="add del">
          <ac:chgData name="Matthias Reining" userId="6f3f709c6fabca05" providerId="LiveId" clId="{3EAB8E66-0B5E-40BE-990F-964A39888551}" dt="2022-01-09T18:21:12.986" v="2757" actId="26606"/>
          <ac:picMkLst>
            <pc:docMk/>
            <pc:sldMk cId="2507171361" sldId="2923"/>
            <ac:picMk id="27" creationId="{9F7F5F39-E640-48D7-987E-41D25CD66EBC}"/>
          </ac:picMkLst>
        </pc:picChg>
        <pc:picChg chg="add del">
          <ac:chgData name="Matthias Reining" userId="6f3f709c6fabca05" providerId="LiveId" clId="{3EAB8E66-0B5E-40BE-990F-964A39888551}" dt="2022-01-09T18:21:22.549" v="2759" actId="26606"/>
          <ac:picMkLst>
            <pc:docMk/>
            <pc:sldMk cId="2507171361" sldId="2923"/>
            <ac:picMk id="32" creationId="{A340F91D-AEC2-4012-8BD1-EEB4C9B250B1}"/>
          </ac:picMkLst>
        </pc:picChg>
        <pc:picChg chg="add del">
          <ac:chgData name="Matthias Reining" userId="6f3f709c6fabca05" providerId="LiveId" clId="{3EAB8E66-0B5E-40BE-990F-964A39888551}" dt="2022-01-09T18:21:29.364" v="2761" actId="26606"/>
          <ac:picMkLst>
            <pc:docMk/>
            <pc:sldMk cId="2507171361" sldId="2923"/>
            <ac:picMk id="36" creationId="{8B731E66-65F3-460A-9630-5DDBCF285B44}"/>
          </ac:picMkLst>
        </pc:picChg>
        <pc:picChg chg="add del">
          <ac:chgData name="Matthias Reining" userId="6f3f709c6fabca05" providerId="LiveId" clId="{3EAB8E66-0B5E-40BE-990F-964A39888551}" dt="2022-01-09T18:21:30.725" v="2763" actId="26606"/>
          <ac:picMkLst>
            <pc:docMk/>
            <pc:sldMk cId="2507171361" sldId="2923"/>
            <ac:picMk id="40" creationId="{9F7F5F39-E640-48D7-987E-41D25CD66EBC}"/>
          </ac:picMkLst>
        </pc:picChg>
        <pc:picChg chg="add del">
          <ac:chgData name="Matthias Reining" userId="6f3f709c6fabca05" providerId="LiveId" clId="{3EAB8E66-0B5E-40BE-990F-964A39888551}" dt="2022-01-09T18:21:31.571" v="2765" actId="26606"/>
          <ac:picMkLst>
            <pc:docMk/>
            <pc:sldMk cId="2507171361" sldId="2923"/>
            <ac:picMk id="44" creationId="{8B731E66-65F3-460A-9630-5DDBCF285B44}"/>
          </ac:picMkLst>
        </pc:picChg>
        <pc:picChg chg="add del">
          <ac:chgData name="Matthias Reining" userId="6f3f709c6fabca05" providerId="LiveId" clId="{3EAB8E66-0B5E-40BE-990F-964A39888551}" dt="2022-01-09T18:21:32.593" v="2767" actId="26606"/>
          <ac:picMkLst>
            <pc:docMk/>
            <pc:sldMk cId="2507171361" sldId="2923"/>
            <ac:picMk id="48" creationId="{9F7F5F39-E640-48D7-987E-41D25CD66EBC}"/>
          </ac:picMkLst>
        </pc:picChg>
        <pc:picChg chg="add del">
          <ac:chgData name="Matthias Reining" userId="6f3f709c6fabca05" providerId="LiveId" clId="{3EAB8E66-0B5E-40BE-990F-964A39888551}" dt="2022-01-09T18:21:40.664" v="2769" actId="26606"/>
          <ac:picMkLst>
            <pc:docMk/>
            <pc:sldMk cId="2507171361" sldId="2923"/>
            <ac:picMk id="52" creationId="{8B731E66-65F3-460A-9630-5DDBCF285B44}"/>
          </ac:picMkLst>
        </pc:picChg>
        <pc:picChg chg="add del mod">
          <ac:chgData name="Matthias Reining" userId="6f3f709c6fabca05" providerId="LiveId" clId="{3EAB8E66-0B5E-40BE-990F-964A39888551}" dt="2022-01-18T01:17:17.776" v="6310" actId="478"/>
          <ac:picMkLst>
            <pc:docMk/>
            <pc:sldMk cId="2507171361" sldId="2923"/>
            <ac:picMk id="56" creationId="{9F7F5F39-E640-48D7-987E-41D25CD66EBC}"/>
          </ac:picMkLst>
        </pc:picChg>
      </pc:sldChg>
      <pc:sldChg chg="addSp modSp new mod modAnim">
        <pc:chgData name="Matthias Reining" userId="6f3f709c6fabca05" providerId="LiveId" clId="{3EAB8E66-0B5E-40BE-990F-964A39888551}" dt="2022-01-18T09:45:59.531" v="6700"/>
        <pc:sldMkLst>
          <pc:docMk/>
          <pc:sldMk cId="1777692588" sldId="2924"/>
        </pc:sldMkLst>
        <pc:spChg chg="mod">
          <ac:chgData name="Matthias Reining" userId="6f3f709c6fabca05" providerId="LiveId" clId="{3EAB8E66-0B5E-40BE-990F-964A39888551}" dt="2022-01-09T18:50:17.468" v="3496" actId="790"/>
          <ac:spMkLst>
            <pc:docMk/>
            <pc:sldMk cId="1777692588" sldId="2924"/>
            <ac:spMk id="2" creationId="{0FFCDDC1-D321-4D46-B531-00657FFC16E9}"/>
          </ac:spMkLst>
        </pc:spChg>
        <pc:spChg chg="mod">
          <ac:chgData name="Matthias Reining" userId="6f3f709c6fabca05" providerId="LiveId" clId="{3EAB8E66-0B5E-40BE-990F-964A39888551}" dt="2022-01-18T00:05:50.287" v="5597" actId="20577"/>
          <ac:spMkLst>
            <pc:docMk/>
            <pc:sldMk cId="1777692588" sldId="2924"/>
            <ac:spMk id="3" creationId="{ECE1F963-12D2-4B57-9BCF-BCF402C98E36}"/>
          </ac:spMkLst>
        </pc:spChg>
        <pc:picChg chg="add mod">
          <ac:chgData name="Matthias Reining" userId="6f3f709c6fabca05" providerId="LiveId" clId="{3EAB8E66-0B5E-40BE-990F-964A39888551}" dt="2022-01-18T09:45:35.830" v="6697" actId="1076"/>
          <ac:picMkLst>
            <pc:docMk/>
            <pc:sldMk cId="1777692588" sldId="2924"/>
            <ac:picMk id="3074" creationId="{27503E98-4F9F-4F6E-84E8-4D3F5665C9C3}"/>
          </ac:picMkLst>
        </pc:picChg>
      </pc:sldChg>
      <pc:sldChg chg="addSp delSp modSp new mod ord modClrScheme chgLayout">
        <pc:chgData name="Matthias Reining" userId="6f3f709c6fabca05" providerId="LiveId" clId="{3EAB8E66-0B5E-40BE-990F-964A39888551}" dt="2022-01-18T12:26:01.459" v="7125" actId="27636"/>
        <pc:sldMkLst>
          <pc:docMk/>
          <pc:sldMk cId="4253385280" sldId="2925"/>
        </pc:sldMkLst>
        <pc:spChg chg="del mod ord">
          <ac:chgData name="Matthias Reining" userId="6f3f709c6fabca05" providerId="LiveId" clId="{3EAB8E66-0B5E-40BE-990F-964A39888551}" dt="2022-01-09T19:05:27.618" v="3979" actId="700"/>
          <ac:spMkLst>
            <pc:docMk/>
            <pc:sldMk cId="4253385280" sldId="2925"/>
            <ac:spMk id="2" creationId="{3714B7AC-09DF-41E1-BE59-E564F39C2C4C}"/>
          </ac:spMkLst>
        </pc:spChg>
        <pc:spChg chg="del mod ord">
          <ac:chgData name="Matthias Reining" userId="6f3f709c6fabca05" providerId="LiveId" clId="{3EAB8E66-0B5E-40BE-990F-964A39888551}" dt="2022-01-09T19:05:27.618" v="3979" actId="700"/>
          <ac:spMkLst>
            <pc:docMk/>
            <pc:sldMk cId="4253385280" sldId="2925"/>
            <ac:spMk id="3" creationId="{4191EF0A-CA44-461F-A20E-8AB33507AAC0}"/>
          </ac:spMkLst>
        </pc:spChg>
        <pc:spChg chg="add mod ord">
          <ac:chgData name="Matthias Reining" userId="6f3f709c6fabca05" providerId="LiveId" clId="{3EAB8E66-0B5E-40BE-990F-964A39888551}" dt="2022-01-18T12:23:48.110" v="7103" actId="790"/>
          <ac:spMkLst>
            <pc:docMk/>
            <pc:sldMk cId="4253385280" sldId="2925"/>
            <ac:spMk id="4" creationId="{02314454-C005-4DF7-AF07-1AAE7FCD7D0B}"/>
          </ac:spMkLst>
        </pc:spChg>
        <pc:spChg chg="add mod ord">
          <ac:chgData name="Matthias Reining" userId="6f3f709c6fabca05" providerId="LiveId" clId="{3EAB8E66-0B5E-40BE-990F-964A39888551}" dt="2022-01-18T12:26:01.459" v="7125" actId="27636"/>
          <ac:spMkLst>
            <pc:docMk/>
            <pc:sldMk cId="4253385280" sldId="2925"/>
            <ac:spMk id="5" creationId="{3784AE7E-3A97-4EB3-899D-0A30C4493E94}"/>
          </ac:spMkLst>
        </pc:spChg>
      </pc:sldChg>
      <pc:sldChg chg="modSp new mod">
        <pc:chgData name="Matthias Reining" userId="6f3f709c6fabca05" providerId="LiveId" clId="{3EAB8E66-0B5E-40BE-990F-964A39888551}" dt="2022-01-09T19:20:10.550" v="4693" actId="20577"/>
        <pc:sldMkLst>
          <pc:docMk/>
          <pc:sldMk cId="2549205246" sldId="2926"/>
        </pc:sldMkLst>
        <pc:spChg chg="mod">
          <ac:chgData name="Matthias Reining" userId="6f3f709c6fabca05" providerId="LiveId" clId="{3EAB8E66-0B5E-40BE-990F-964A39888551}" dt="2022-01-09T19:18:45.307" v="4539" actId="20577"/>
          <ac:spMkLst>
            <pc:docMk/>
            <pc:sldMk cId="2549205246" sldId="2926"/>
            <ac:spMk id="2" creationId="{800D2D30-B14F-4612-BBF8-0E30AA827CB6}"/>
          </ac:spMkLst>
        </pc:spChg>
        <pc:spChg chg="mod">
          <ac:chgData name="Matthias Reining" userId="6f3f709c6fabca05" providerId="LiveId" clId="{3EAB8E66-0B5E-40BE-990F-964A39888551}" dt="2022-01-09T19:20:10.550" v="4693" actId="20577"/>
          <ac:spMkLst>
            <pc:docMk/>
            <pc:sldMk cId="2549205246" sldId="2926"/>
            <ac:spMk id="3" creationId="{5BEC5748-629B-4767-ADEF-5F7370FE29F3}"/>
          </ac:spMkLst>
        </pc:spChg>
      </pc:sldChg>
      <pc:sldChg chg="addSp delSp modSp new mod modClrScheme chgLayout">
        <pc:chgData name="Matthias Reining" userId="6f3f709c6fabca05" providerId="LiveId" clId="{3EAB8E66-0B5E-40BE-990F-964A39888551}" dt="2022-01-09T20:05:58.789" v="5302" actId="20577"/>
        <pc:sldMkLst>
          <pc:docMk/>
          <pc:sldMk cId="872354357" sldId="2927"/>
        </pc:sldMkLst>
        <pc:spChg chg="del">
          <ac:chgData name="Matthias Reining" userId="6f3f709c6fabca05" providerId="LiveId" clId="{3EAB8E66-0B5E-40BE-990F-964A39888551}" dt="2022-01-09T19:21:16.800" v="4697" actId="478"/>
          <ac:spMkLst>
            <pc:docMk/>
            <pc:sldMk cId="872354357" sldId="2927"/>
            <ac:spMk id="2" creationId="{2B6D0481-B899-4DF3-AEC9-6D4545219AA9}"/>
          </ac:spMkLst>
        </pc:spChg>
        <pc:spChg chg="del">
          <ac:chgData name="Matthias Reining" userId="6f3f709c6fabca05" providerId="LiveId" clId="{3EAB8E66-0B5E-40BE-990F-964A39888551}" dt="2022-01-09T19:21:16.800" v="4697" actId="478"/>
          <ac:spMkLst>
            <pc:docMk/>
            <pc:sldMk cId="872354357" sldId="2927"/>
            <ac:spMk id="3" creationId="{550EBC56-2253-4B59-919E-3294AA9D409F}"/>
          </ac:spMkLst>
        </pc:spChg>
        <pc:spChg chg="add mod">
          <ac:chgData name="Matthias Reining" userId="6f3f709c6fabca05" providerId="LiveId" clId="{3EAB8E66-0B5E-40BE-990F-964A39888551}" dt="2022-01-09T20:05:58.789" v="5302" actId="20577"/>
          <ac:spMkLst>
            <pc:docMk/>
            <pc:sldMk cId="872354357" sldId="2927"/>
            <ac:spMk id="4" creationId="{E769A457-5BBF-48BE-8BEC-7E5308BC47CE}"/>
          </ac:spMkLst>
        </pc:spChg>
        <pc:spChg chg="add del mod">
          <ac:chgData name="Matthias Reining" userId="6f3f709c6fabca05" providerId="LiveId" clId="{3EAB8E66-0B5E-40BE-990F-964A39888551}" dt="2022-01-09T19:21:23.314" v="4699"/>
          <ac:spMkLst>
            <pc:docMk/>
            <pc:sldMk cId="872354357" sldId="2927"/>
            <ac:spMk id="5" creationId="{704F68F4-4CFF-499F-B299-4AEB510FD974}"/>
          </ac:spMkLst>
        </pc:spChg>
        <pc:spChg chg="add del mod">
          <ac:chgData name="Matthias Reining" userId="6f3f709c6fabca05" providerId="LiveId" clId="{3EAB8E66-0B5E-40BE-990F-964A39888551}" dt="2022-01-09T19:22:45.598" v="4737" actId="22"/>
          <ac:spMkLst>
            <pc:docMk/>
            <pc:sldMk cId="872354357" sldId="2927"/>
            <ac:spMk id="6" creationId="{A2C673A3-ADB8-459D-B521-53082E30F501}"/>
          </ac:spMkLst>
        </pc:spChg>
        <pc:spChg chg="add mod">
          <ac:chgData name="Matthias Reining" userId="6f3f709c6fabca05" providerId="LiveId" clId="{3EAB8E66-0B5E-40BE-990F-964A39888551}" dt="2022-01-09T19:23:12.776" v="4768" actId="404"/>
          <ac:spMkLst>
            <pc:docMk/>
            <pc:sldMk cId="872354357" sldId="2927"/>
            <ac:spMk id="13" creationId="{FB68CE11-E3EA-488A-94A2-C524CD6711E4}"/>
          </ac:spMkLst>
        </pc:spChg>
        <pc:spChg chg="add del">
          <ac:chgData name="Matthias Reining" userId="6f3f709c6fabca05" providerId="LiveId" clId="{3EAB8E66-0B5E-40BE-990F-964A39888551}" dt="2022-01-09T19:23:56.411" v="4770" actId="22"/>
          <ac:spMkLst>
            <pc:docMk/>
            <pc:sldMk cId="872354357" sldId="2927"/>
            <ac:spMk id="15" creationId="{A1CF70CE-31C4-47A5-B015-801B393105AF}"/>
          </ac:spMkLst>
        </pc:spChg>
        <pc:picChg chg="add mod ord">
          <ac:chgData name="Matthias Reining" userId="6f3f709c6fabca05" providerId="LiveId" clId="{3EAB8E66-0B5E-40BE-990F-964A39888551}" dt="2022-01-09T19:22:53.150" v="4740" actId="1076"/>
          <ac:picMkLst>
            <pc:docMk/>
            <pc:sldMk cId="872354357" sldId="2927"/>
            <ac:picMk id="8" creationId="{24942770-ACA3-47B5-A2EE-74EEA42B4E54}"/>
          </ac:picMkLst>
        </pc:picChg>
        <pc:picChg chg="add del mod">
          <ac:chgData name="Matthias Reining" userId="6f3f709c6fabca05" providerId="LiveId" clId="{3EAB8E66-0B5E-40BE-990F-964A39888551}" dt="2022-01-09T19:21:16.800" v="4697" actId="478"/>
          <ac:picMkLst>
            <pc:docMk/>
            <pc:sldMk cId="872354357" sldId="2927"/>
            <ac:picMk id="1026" creationId="{8402A720-3428-4F5D-A122-CEA2101B5F98}"/>
          </ac:picMkLst>
        </pc:picChg>
        <pc:picChg chg="add del mod">
          <ac:chgData name="Matthias Reining" userId="6f3f709c6fabca05" providerId="LiveId" clId="{3EAB8E66-0B5E-40BE-990F-964A39888551}" dt="2022-01-09T19:22:23.675" v="4734" actId="478"/>
          <ac:picMkLst>
            <pc:docMk/>
            <pc:sldMk cId="872354357" sldId="2927"/>
            <ac:picMk id="1028" creationId="{2AB2D333-6308-4BDD-8D5D-69B1B05226D5}"/>
          </ac:picMkLst>
        </pc:picChg>
        <pc:picChg chg="add del">
          <ac:chgData name="Matthias Reining" userId="6f3f709c6fabca05" providerId="LiveId" clId="{3EAB8E66-0B5E-40BE-990F-964A39888551}" dt="2022-01-09T19:22:30.044" v="4736" actId="478"/>
          <ac:picMkLst>
            <pc:docMk/>
            <pc:sldMk cId="872354357" sldId="2927"/>
            <ac:picMk id="1030" creationId="{7ADBA7B1-3F6D-4EC9-97E4-DAAAFA0621E5}"/>
          </ac:picMkLst>
        </pc:picChg>
      </pc:sldChg>
      <pc:sldChg chg="addSp delSp modSp add del mod">
        <pc:chgData name="Matthias Reining" userId="6f3f709c6fabca05" providerId="LiveId" clId="{3EAB8E66-0B5E-40BE-990F-964A39888551}" dt="2022-01-09T20:06:24.891" v="5319" actId="6549"/>
        <pc:sldMkLst>
          <pc:docMk/>
          <pc:sldMk cId="2541630223" sldId="2928"/>
        </pc:sldMkLst>
        <pc:spChg chg="add del mod">
          <ac:chgData name="Matthias Reining" userId="6f3f709c6fabca05" providerId="LiveId" clId="{3EAB8E66-0B5E-40BE-990F-964A39888551}" dt="2022-01-09T20:05:31.039" v="5293"/>
          <ac:spMkLst>
            <pc:docMk/>
            <pc:sldMk cId="2541630223" sldId="2928"/>
            <ac:spMk id="3" creationId="{9C1DDB85-B3B2-4616-BD65-8028175B026C}"/>
          </ac:spMkLst>
        </pc:spChg>
        <pc:spChg chg="mod">
          <ac:chgData name="Matthias Reining" userId="6f3f709c6fabca05" providerId="LiveId" clId="{3EAB8E66-0B5E-40BE-990F-964A39888551}" dt="2022-01-09T20:06:10.291" v="5313" actId="20577"/>
          <ac:spMkLst>
            <pc:docMk/>
            <pc:sldMk cId="2541630223" sldId="2928"/>
            <ac:spMk id="4" creationId="{E769A457-5BBF-48BE-8BEC-7E5308BC47CE}"/>
          </ac:spMkLst>
        </pc:spChg>
        <pc:spChg chg="mod">
          <ac:chgData name="Matthias Reining" userId="6f3f709c6fabca05" providerId="LiveId" clId="{3EAB8E66-0B5E-40BE-990F-964A39888551}" dt="2022-01-09T20:06:24.891" v="5319" actId="6549"/>
          <ac:spMkLst>
            <pc:docMk/>
            <pc:sldMk cId="2541630223" sldId="2928"/>
            <ac:spMk id="13" creationId="{FB68CE11-E3EA-488A-94A2-C524CD6711E4}"/>
          </ac:spMkLst>
        </pc:spChg>
        <pc:picChg chg="del">
          <ac:chgData name="Matthias Reining" userId="6f3f709c6fabca05" providerId="LiveId" clId="{3EAB8E66-0B5E-40BE-990F-964A39888551}" dt="2022-01-09T20:05:27.788" v="5292" actId="478"/>
          <ac:picMkLst>
            <pc:docMk/>
            <pc:sldMk cId="2541630223" sldId="2928"/>
            <ac:picMk id="8" creationId="{24942770-ACA3-47B5-A2EE-74EEA42B4E54}"/>
          </ac:picMkLst>
        </pc:picChg>
        <pc:picChg chg="add mod">
          <ac:chgData name="Matthias Reining" userId="6f3f709c6fabca05" providerId="LiveId" clId="{3EAB8E66-0B5E-40BE-990F-964A39888551}" dt="2022-01-09T20:05:36.197" v="5294" actId="14100"/>
          <ac:picMkLst>
            <pc:docMk/>
            <pc:sldMk cId="2541630223" sldId="2928"/>
            <ac:picMk id="3074" creationId="{720AAA47-9727-4D14-AFB7-A380B13BE829}"/>
          </ac:picMkLst>
        </pc:picChg>
      </pc:sldChg>
      <pc:sldChg chg="addSp delSp modSp new mod modClrScheme chgLayout">
        <pc:chgData name="Matthias Reining" userId="6f3f709c6fabca05" providerId="LiveId" clId="{3EAB8E66-0B5E-40BE-990F-964A39888551}" dt="2022-01-18T10:02:11.329" v="6820" actId="20577"/>
        <pc:sldMkLst>
          <pc:docMk/>
          <pc:sldMk cId="3044217926" sldId="2929"/>
        </pc:sldMkLst>
        <pc:spChg chg="add mod ord">
          <ac:chgData name="Matthias Reining" userId="6f3f709c6fabca05" providerId="LiveId" clId="{3EAB8E66-0B5E-40BE-990F-964A39888551}" dt="2022-01-18T10:01:56.950" v="6812" actId="6549"/>
          <ac:spMkLst>
            <pc:docMk/>
            <pc:sldMk cId="3044217926" sldId="2929"/>
            <ac:spMk id="2" creationId="{6A9906DD-48F0-4A6E-8FE9-37CC51B8A811}"/>
          </ac:spMkLst>
        </pc:spChg>
        <pc:spChg chg="del">
          <ac:chgData name="Matthias Reining" userId="6f3f709c6fabca05" providerId="LiveId" clId="{3EAB8E66-0B5E-40BE-990F-964A39888551}" dt="2022-01-09T19:27:08.070" v="4779" actId="700"/>
          <ac:spMkLst>
            <pc:docMk/>
            <pc:sldMk cId="3044217926" sldId="2929"/>
            <ac:spMk id="2" creationId="{FD98A7CD-D94F-4D53-8464-00F6268C68D4}"/>
          </ac:spMkLst>
        </pc:spChg>
        <pc:spChg chg="del">
          <ac:chgData name="Matthias Reining" userId="6f3f709c6fabca05" providerId="LiveId" clId="{3EAB8E66-0B5E-40BE-990F-964A39888551}" dt="2022-01-09T19:25:41.667" v="4773" actId="478"/>
          <ac:spMkLst>
            <pc:docMk/>
            <pc:sldMk cId="3044217926" sldId="2929"/>
            <ac:spMk id="3" creationId="{B75D0295-16E7-4FEA-8620-AA0A709EC6DF}"/>
          </ac:spMkLst>
        </pc:spChg>
        <pc:spChg chg="add del mod ord">
          <ac:chgData name="Matthias Reining" userId="6f3f709c6fabca05" providerId="LiveId" clId="{3EAB8E66-0B5E-40BE-990F-964A39888551}" dt="2022-01-18T10:00:53.602" v="6796" actId="478"/>
          <ac:spMkLst>
            <pc:docMk/>
            <pc:sldMk cId="3044217926" sldId="2929"/>
            <ac:spMk id="3" creationId="{F1001152-6967-4A01-B8DF-A1E206B03C7F}"/>
          </ac:spMkLst>
        </pc:spChg>
        <pc:spChg chg="add mod">
          <ac:chgData name="Matthias Reining" userId="6f3f709c6fabca05" providerId="LiveId" clId="{3EAB8E66-0B5E-40BE-990F-964A39888551}" dt="2022-01-18T10:02:11.329" v="6820" actId="20577"/>
          <ac:spMkLst>
            <pc:docMk/>
            <pc:sldMk cId="3044217926" sldId="2929"/>
            <ac:spMk id="7" creationId="{2520D522-72CC-49E5-B3D8-078C1A5B16F2}"/>
          </ac:spMkLst>
        </pc:spChg>
        <pc:picChg chg="add del">
          <ac:chgData name="Matthias Reining" userId="6f3f709c6fabca05" providerId="LiveId" clId="{3EAB8E66-0B5E-40BE-990F-964A39888551}" dt="2022-01-18T10:00:51.802" v="6795" actId="478"/>
          <ac:picMkLst>
            <pc:docMk/>
            <pc:sldMk cId="3044217926" sldId="2929"/>
            <ac:picMk id="5" creationId="{BDF9E519-62E8-4A6B-BB70-35CB0B8D1920}"/>
          </ac:picMkLst>
        </pc:picChg>
        <pc:picChg chg="add mod">
          <ac:chgData name="Matthias Reining" userId="6f3f709c6fabca05" providerId="LiveId" clId="{3EAB8E66-0B5E-40BE-990F-964A39888551}" dt="2022-01-18T10:02:00.814" v="6813" actId="1076"/>
          <ac:picMkLst>
            <pc:docMk/>
            <pc:sldMk cId="3044217926" sldId="2929"/>
            <ac:picMk id="4098" creationId="{014489C7-ED0E-49F9-AE5A-6F79B383A746}"/>
          </ac:picMkLst>
        </pc:picChg>
      </pc:sldChg>
      <pc:sldChg chg="modSp new del mod">
        <pc:chgData name="Matthias Reining" userId="6f3f709c6fabca05" providerId="LiveId" clId="{3EAB8E66-0B5E-40BE-990F-964A39888551}" dt="2022-01-09T19:34:41.681" v="5198" actId="47"/>
        <pc:sldMkLst>
          <pc:docMk/>
          <pc:sldMk cId="2056895923" sldId="2930"/>
        </pc:sldMkLst>
        <pc:spChg chg="mod">
          <ac:chgData name="Matthias Reining" userId="6f3f709c6fabca05" providerId="LiveId" clId="{3EAB8E66-0B5E-40BE-990F-964A39888551}" dt="2022-01-09T19:28:21.933" v="4822" actId="20577"/>
          <ac:spMkLst>
            <pc:docMk/>
            <pc:sldMk cId="2056895923" sldId="2930"/>
            <ac:spMk id="2" creationId="{E2CD6458-E7DE-4B33-BF68-82B4E88A91A9}"/>
          </ac:spMkLst>
        </pc:spChg>
        <pc:spChg chg="mod">
          <ac:chgData name="Matthias Reining" userId="6f3f709c6fabca05" providerId="LiveId" clId="{3EAB8E66-0B5E-40BE-990F-964A39888551}" dt="2022-01-09T19:32:45.962" v="5193" actId="20577"/>
          <ac:spMkLst>
            <pc:docMk/>
            <pc:sldMk cId="2056895923" sldId="2930"/>
            <ac:spMk id="3" creationId="{446553A3-C8AF-4D48-B859-29FB717D40D4}"/>
          </ac:spMkLst>
        </pc:spChg>
      </pc:sldChg>
      <pc:sldChg chg="addSp modSp new del">
        <pc:chgData name="Matthias Reining" userId="6f3f709c6fabca05" providerId="LiveId" clId="{3EAB8E66-0B5E-40BE-990F-964A39888551}" dt="2022-01-09T19:54:32.866" v="5225" actId="47"/>
        <pc:sldMkLst>
          <pc:docMk/>
          <pc:sldMk cId="3388660603" sldId="2930"/>
        </pc:sldMkLst>
        <pc:picChg chg="add mod">
          <ac:chgData name="Matthias Reining" userId="6f3f709c6fabca05" providerId="LiveId" clId="{3EAB8E66-0B5E-40BE-990F-964A39888551}" dt="2022-01-09T19:54:22.871" v="5224"/>
          <ac:picMkLst>
            <pc:docMk/>
            <pc:sldMk cId="3388660603" sldId="2930"/>
            <ac:picMk id="4" creationId="{D6C39099-EC82-4B12-B7CA-F7550D994E1F}"/>
          </ac:picMkLst>
        </pc:picChg>
      </pc:sldChg>
      <pc:sldChg chg="addSp delSp modSp new mod setBg modClrScheme chgLayout">
        <pc:chgData name="Matthias Reining" userId="6f3f709c6fabca05" providerId="LiveId" clId="{3EAB8E66-0B5E-40BE-990F-964A39888551}" dt="2022-01-09T20:00:55.370" v="5289" actId="20577"/>
        <pc:sldMkLst>
          <pc:docMk/>
          <pc:sldMk cId="4260132904" sldId="2930"/>
        </pc:sldMkLst>
        <pc:spChg chg="del mod ord">
          <ac:chgData name="Matthias Reining" userId="6f3f709c6fabca05" providerId="LiveId" clId="{3EAB8E66-0B5E-40BE-990F-964A39888551}" dt="2022-01-09T19:55:52.485" v="5236" actId="700"/>
          <ac:spMkLst>
            <pc:docMk/>
            <pc:sldMk cId="4260132904" sldId="2930"/>
            <ac:spMk id="2" creationId="{A28ECCE7-5E6D-498E-AD29-355C860AA26A}"/>
          </ac:spMkLst>
        </pc:spChg>
        <pc:spChg chg="del mod ord">
          <ac:chgData name="Matthias Reining" userId="6f3f709c6fabca05" providerId="LiveId" clId="{3EAB8E66-0B5E-40BE-990F-964A39888551}" dt="2022-01-09T19:55:52.485" v="5236" actId="700"/>
          <ac:spMkLst>
            <pc:docMk/>
            <pc:sldMk cId="4260132904" sldId="2930"/>
            <ac:spMk id="3" creationId="{B3CB7254-7D52-4754-BA87-D2544DC80B3B}"/>
          </ac:spMkLst>
        </pc:spChg>
        <pc:spChg chg="add del mod ord">
          <ac:chgData name="Matthias Reining" userId="6f3f709c6fabca05" providerId="LiveId" clId="{3EAB8E66-0B5E-40BE-990F-964A39888551}" dt="2022-01-09T19:56:00.006" v="5239" actId="478"/>
          <ac:spMkLst>
            <pc:docMk/>
            <pc:sldMk cId="4260132904" sldId="2930"/>
            <ac:spMk id="4" creationId="{EB8D0BF7-70E6-4AE8-B7C2-F4B46528A66A}"/>
          </ac:spMkLst>
        </pc:spChg>
        <pc:spChg chg="add del mod ord">
          <ac:chgData name="Matthias Reining" userId="6f3f709c6fabca05" providerId="LiveId" clId="{3EAB8E66-0B5E-40BE-990F-964A39888551}" dt="2022-01-09T19:55:58.399" v="5238" actId="478"/>
          <ac:spMkLst>
            <pc:docMk/>
            <pc:sldMk cId="4260132904" sldId="2930"/>
            <ac:spMk id="5" creationId="{19F497D4-7599-4797-B53F-0E08C9F756DA}"/>
          </ac:spMkLst>
        </pc:spChg>
        <pc:spChg chg="add mod ord">
          <ac:chgData name="Matthias Reining" userId="6f3f709c6fabca05" providerId="LiveId" clId="{3EAB8E66-0B5E-40BE-990F-964A39888551}" dt="2022-01-09T20:00:55.370" v="5289" actId="20577"/>
          <ac:spMkLst>
            <pc:docMk/>
            <pc:sldMk cId="4260132904" sldId="2930"/>
            <ac:spMk id="6" creationId="{2D9077F5-9A69-4C9F-9004-C1462DAFFCA2}"/>
          </ac:spMkLst>
        </pc:spChg>
        <pc:spChg chg="add del">
          <ac:chgData name="Matthias Reining" userId="6f3f709c6fabca05" providerId="LiveId" clId="{3EAB8E66-0B5E-40BE-990F-964A39888551}" dt="2022-01-09T20:00:00.651" v="5250" actId="26606"/>
          <ac:spMkLst>
            <pc:docMk/>
            <pc:sldMk cId="4260132904" sldId="2930"/>
            <ac:spMk id="73" creationId="{D009D6D5-DAC2-4A8B-A17A-E206B9012D09}"/>
          </ac:spMkLst>
        </pc:spChg>
        <pc:spChg chg="add">
          <ac:chgData name="Matthias Reining" userId="6f3f709c6fabca05" providerId="LiveId" clId="{3EAB8E66-0B5E-40BE-990F-964A39888551}" dt="2022-01-09T20:00:00.657" v="5251" actId="26606"/>
          <ac:spMkLst>
            <pc:docMk/>
            <pc:sldMk cId="4260132904" sldId="2930"/>
            <ac:spMk id="75" creationId="{D1EA859B-E555-4109-94F3-6700E046E008}"/>
          </ac:spMkLst>
        </pc:spChg>
        <pc:spChg chg="add">
          <ac:chgData name="Matthias Reining" userId="6f3f709c6fabca05" providerId="LiveId" clId="{3EAB8E66-0B5E-40BE-990F-964A39888551}" dt="2022-01-09T20:00:00.657" v="5251" actId="26606"/>
          <ac:spMkLst>
            <pc:docMk/>
            <pc:sldMk cId="4260132904" sldId="2930"/>
            <ac:spMk id="4102" creationId="{04812C46-200A-4DEB-A05E-3ED6C68C2387}"/>
          </ac:spMkLst>
        </pc:spChg>
        <pc:picChg chg="add del mod">
          <ac:chgData name="Matthias Reining" userId="6f3f709c6fabca05" providerId="LiveId" clId="{3EAB8E66-0B5E-40BE-990F-964A39888551}" dt="2022-01-09T19:56:35.568" v="5247" actId="478"/>
          <ac:picMkLst>
            <pc:docMk/>
            <pc:sldMk cId="4260132904" sldId="2930"/>
            <ac:picMk id="4098" creationId="{E24C8016-4966-483B-9B0D-6BD59E6179CB}"/>
          </ac:picMkLst>
        </pc:picChg>
        <pc:picChg chg="add mod">
          <ac:chgData name="Matthias Reining" userId="6f3f709c6fabca05" providerId="LiveId" clId="{3EAB8E66-0B5E-40BE-990F-964A39888551}" dt="2022-01-09T20:00:00.657" v="5251" actId="26606"/>
          <ac:picMkLst>
            <pc:docMk/>
            <pc:sldMk cId="4260132904" sldId="2930"/>
            <ac:picMk id="4100" creationId="{3FAAD652-26BF-43CC-B774-4D1F6645D9E5}"/>
          </ac:picMkLst>
        </pc:picChg>
      </pc:sldChg>
      <pc:sldChg chg="addSp delSp new del mod">
        <pc:chgData name="Matthias Reining" userId="6f3f709c6fabca05" providerId="LiveId" clId="{3EAB8E66-0B5E-40BE-990F-964A39888551}" dt="2022-01-09T19:34:38.020" v="5197" actId="47"/>
        <pc:sldMkLst>
          <pc:docMk/>
          <pc:sldMk cId="2325038514" sldId="2931"/>
        </pc:sldMkLst>
        <pc:picChg chg="add del">
          <ac:chgData name="Matthias Reining" userId="6f3f709c6fabca05" providerId="LiveId" clId="{3EAB8E66-0B5E-40BE-990F-964A39888551}" dt="2022-01-09T19:34:36.759" v="5196" actId="478"/>
          <ac:picMkLst>
            <pc:docMk/>
            <pc:sldMk cId="2325038514" sldId="2931"/>
            <ac:picMk id="5" creationId="{7B4E30BC-3480-4F05-B928-A29AF50FA28F}"/>
          </ac:picMkLst>
        </pc:picChg>
      </pc:sldChg>
      <pc:sldChg chg="addSp delSp modSp new mod chgLayout">
        <pc:chgData name="Matthias Reining" userId="6f3f709c6fabca05" providerId="LiveId" clId="{3EAB8E66-0B5E-40BE-990F-964A39888551}" dt="2022-01-18T01:01:45.951" v="6011" actId="1076"/>
        <pc:sldMkLst>
          <pc:docMk/>
          <pc:sldMk cId="3398337221" sldId="2931"/>
        </pc:sldMkLst>
        <pc:spChg chg="del">
          <ac:chgData name="Matthias Reining" userId="6f3f709c6fabca05" providerId="LiveId" clId="{3EAB8E66-0B5E-40BE-990F-964A39888551}" dt="2022-01-09T20:08:28.717" v="5321" actId="700"/>
          <ac:spMkLst>
            <pc:docMk/>
            <pc:sldMk cId="3398337221" sldId="2931"/>
            <ac:spMk id="2" creationId="{BABEF825-61DA-4313-A63D-21F9FC424C2C}"/>
          </ac:spMkLst>
        </pc:spChg>
        <pc:spChg chg="del">
          <ac:chgData name="Matthias Reining" userId="6f3f709c6fabca05" providerId="LiveId" clId="{3EAB8E66-0B5E-40BE-990F-964A39888551}" dt="2022-01-09T20:08:28.717" v="5321" actId="700"/>
          <ac:spMkLst>
            <pc:docMk/>
            <pc:sldMk cId="3398337221" sldId="2931"/>
            <ac:spMk id="3" creationId="{E9F5578D-64EB-46D2-9D26-5C1E9A2C035A}"/>
          </ac:spMkLst>
        </pc:spChg>
        <pc:spChg chg="add mod ord">
          <ac:chgData name="Matthias Reining" userId="6f3f709c6fabca05" providerId="LiveId" clId="{3EAB8E66-0B5E-40BE-990F-964A39888551}" dt="2022-01-09T20:10:30.908" v="5441" actId="404"/>
          <ac:spMkLst>
            <pc:docMk/>
            <pc:sldMk cId="3398337221" sldId="2931"/>
            <ac:spMk id="4" creationId="{ED08E2AD-B224-4337-8CB4-A12B4EA54DD2}"/>
          </ac:spMkLst>
        </pc:spChg>
        <pc:spChg chg="add mod ord">
          <ac:chgData name="Matthias Reining" userId="6f3f709c6fabca05" providerId="LiveId" clId="{3EAB8E66-0B5E-40BE-990F-964A39888551}" dt="2022-01-09T20:10:48.890" v="5455" actId="1076"/>
          <ac:spMkLst>
            <pc:docMk/>
            <pc:sldMk cId="3398337221" sldId="2931"/>
            <ac:spMk id="5" creationId="{8EC98EC2-E81C-462E-AF71-E221FB044832}"/>
          </ac:spMkLst>
        </pc:spChg>
        <pc:picChg chg="add mod">
          <ac:chgData name="Matthias Reining" userId="6f3f709c6fabca05" providerId="LiveId" clId="{3EAB8E66-0B5E-40BE-990F-964A39888551}" dt="2022-01-18T01:01:45.951" v="6011" actId="1076"/>
          <ac:picMkLst>
            <pc:docMk/>
            <pc:sldMk cId="3398337221" sldId="2931"/>
            <ac:picMk id="2050" creationId="{B83DC439-C77B-4572-8287-F0A667C1F6FF}"/>
          </ac:picMkLst>
        </pc:picChg>
        <pc:picChg chg="add del mod">
          <ac:chgData name="Matthias Reining" userId="6f3f709c6fabca05" providerId="LiveId" clId="{3EAB8E66-0B5E-40BE-990F-964A39888551}" dt="2022-01-18T01:01:36.758" v="6006" actId="478"/>
          <ac:picMkLst>
            <pc:docMk/>
            <pc:sldMk cId="3398337221" sldId="2931"/>
            <ac:picMk id="5122" creationId="{DD4C7D40-3D90-4416-92C5-11252DAA51CC}"/>
          </ac:picMkLst>
        </pc:picChg>
        <pc:picChg chg="add del mod">
          <ac:chgData name="Matthias Reining" userId="6f3f709c6fabca05" providerId="LiveId" clId="{3EAB8E66-0B5E-40BE-990F-964A39888551}" dt="2022-01-18T01:01:35.144" v="6005" actId="478"/>
          <ac:picMkLst>
            <pc:docMk/>
            <pc:sldMk cId="3398337221" sldId="2931"/>
            <ac:picMk id="5124" creationId="{CD82D7DE-31FE-43EE-BFB9-5E52F86538B9}"/>
          </ac:picMkLst>
        </pc:picChg>
        <pc:picChg chg="add del mod">
          <ac:chgData name="Matthias Reining" userId="6f3f709c6fabca05" providerId="LiveId" clId="{3EAB8E66-0B5E-40BE-990F-964A39888551}" dt="2022-01-18T01:01:33.690" v="6004" actId="478"/>
          <ac:picMkLst>
            <pc:docMk/>
            <pc:sldMk cId="3398337221" sldId="2931"/>
            <ac:picMk id="5126" creationId="{6DFC88FF-32DC-419F-87CC-E1D98A711280}"/>
          </ac:picMkLst>
        </pc:picChg>
      </pc:sldChg>
      <pc:sldChg chg="addSp delSp modSp new mod modClrScheme chgLayout">
        <pc:chgData name="Matthias Reining" userId="6f3f709c6fabca05" providerId="LiveId" clId="{3EAB8E66-0B5E-40BE-990F-964A39888551}" dt="2022-01-18T09:50:04.153" v="6757" actId="1076"/>
        <pc:sldMkLst>
          <pc:docMk/>
          <pc:sldMk cId="2691314331" sldId="2932"/>
        </pc:sldMkLst>
        <pc:spChg chg="del mod ord">
          <ac:chgData name="Matthias Reining" userId="6f3f709c6fabca05" providerId="LiveId" clId="{3EAB8E66-0B5E-40BE-990F-964A39888551}" dt="2022-01-18T00:30:44.009" v="5840" actId="700"/>
          <ac:spMkLst>
            <pc:docMk/>
            <pc:sldMk cId="2691314331" sldId="2932"/>
            <ac:spMk id="2" creationId="{CB73D260-EC66-4098-B250-1EF747433874}"/>
          </ac:spMkLst>
        </pc:spChg>
        <pc:spChg chg="del mod ord">
          <ac:chgData name="Matthias Reining" userId="6f3f709c6fabca05" providerId="LiveId" clId="{3EAB8E66-0B5E-40BE-990F-964A39888551}" dt="2022-01-18T00:30:44.009" v="5840" actId="700"/>
          <ac:spMkLst>
            <pc:docMk/>
            <pc:sldMk cId="2691314331" sldId="2932"/>
            <ac:spMk id="3" creationId="{F7423E3B-6249-4689-9A6A-17A0B78A17A5}"/>
          </ac:spMkLst>
        </pc:spChg>
        <pc:spChg chg="add del mod ord">
          <ac:chgData name="Matthias Reining" userId="6f3f709c6fabca05" providerId="LiveId" clId="{3EAB8E66-0B5E-40BE-990F-964A39888551}" dt="2022-01-18T09:47:55.026" v="6705" actId="478"/>
          <ac:spMkLst>
            <pc:docMk/>
            <pc:sldMk cId="2691314331" sldId="2932"/>
            <ac:spMk id="4" creationId="{9C52296D-748D-4058-9433-D7D1660DACA2}"/>
          </ac:spMkLst>
        </pc:spChg>
        <pc:spChg chg="add mod ord">
          <ac:chgData name="Matthias Reining" userId="6f3f709c6fabca05" providerId="LiveId" clId="{3EAB8E66-0B5E-40BE-990F-964A39888551}" dt="2022-01-18T09:49:57.936" v="6756" actId="1076"/>
          <ac:spMkLst>
            <pc:docMk/>
            <pc:sldMk cId="2691314331" sldId="2932"/>
            <ac:spMk id="5" creationId="{0FEFEA5F-BA22-43FD-B0A5-808DD4CF292E}"/>
          </ac:spMkLst>
        </pc:spChg>
        <pc:spChg chg="add del mod">
          <ac:chgData name="Matthias Reining" userId="6f3f709c6fabca05" providerId="LiveId" clId="{3EAB8E66-0B5E-40BE-990F-964A39888551}" dt="2022-01-18T09:47:57.472" v="6706" actId="478"/>
          <ac:spMkLst>
            <pc:docMk/>
            <pc:sldMk cId="2691314331" sldId="2932"/>
            <ac:spMk id="7" creationId="{6768D7DD-613E-4B87-A2E0-6A81CBF1C694}"/>
          </ac:spMkLst>
        </pc:spChg>
        <pc:picChg chg="add del mod">
          <ac:chgData name="Matthias Reining" userId="6f3f709c6fabca05" providerId="LiveId" clId="{3EAB8E66-0B5E-40BE-990F-964A39888551}" dt="2022-01-18T09:48:37.477" v="6711" actId="478"/>
          <ac:picMkLst>
            <pc:docMk/>
            <pc:sldMk cId="2691314331" sldId="2932"/>
            <ac:picMk id="3" creationId="{269BFF02-5A0B-491C-9553-A946B78DE543}"/>
          </ac:picMkLst>
        </pc:picChg>
        <pc:picChg chg="add del mod">
          <ac:chgData name="Matthias Reining" userId="6f3f709c6fabca05" providerId="LiveId" clId="{3EAB8E66-0B5E-40BE-990F-964A39888551}" dt="2022-01-18T09:48:54.453" v="6713" actId="478"/>
          <ac:picMkLst>
            <pc:docMk/>
            <pc:sldMk cId="2691314331" sldId="2932"/>
            <ac:picMk id="9" creationId="{BFE741E4-554F-4590-A2AE-D77E86306727}"/>
          </ac:picMkLst>
        </pc:picChg>
        <pc:picChg chg="add mod">
          <ac:chgData name="Matthias Reining" userId="6f3f709c6fabca05" providerId="LiveId" clId="{3EAB8E66-0B5E-40BE-990F-964A39888551}" dt="2022-01-18T09:50:04.153" v="6757" actId="1076"/>
          <ac:picMkLst>
            <pc:docMk/>
            <pc:sldMk cId="2691314331" sldId="2932"/>
            <ac:picMk id="11" creationId="{92AEA742-002B-4A47-AD6D-76A418330FBF}"/>
          </ac:picMkLst>
        </pc:picChg>
      </pc:sldChg>
      <pc:sldChg chg="addSp delSp modSp new mod modAnim">
        <pc:chgData name="Matthias Reining" userId="6f3f709c6fabca05" providerId="LiveId" clId="{3EAB8E66-0B5E-40BE-990F-964A39888551}" dt="2022-01-18T10:24:31.070" v="7081" actId="1076"/>
        <pc:sldMkLst>
          <pc:docMk/>
          <pc:sldMk cId="3106502112" sldId="2933"/>
        </pc:sldMkLst>
        <pc:spChg chg="mod">
          <ac:chgData name="Matthias Reining" userId="6f3f709c6fabca05" providerId="LiveId" clId="{3EAB8E66-0B5E-40BE-990F-964A39888551}" dt="2022-01-18T00:50:53.918" v="5984" actId="14100"/>
          <ac:spMkLst>
            <pc:docMk/>
            <pc:sldMk cId="3106502112" sldId="2933"/>
            <ac:spMk id="2" creationId="{E633A175-E276-4C07-A1AB-23F8E0B9A9FB}"/>
          </ac:spMkLst>
        </pc:spChg>
        <pc:spChg chg="del">
          <ac:chgData name="Matthias Reining" userId="6f3f709c6fabca05" providerId="LiveId" clId="{3EAB8E66-0B5E-40BE-990F-964A39888551}" dt="2022-01-18T00:47:11.655" v="5901" actId="478"/>
          <ac:spMkLst>
            <pc:docMk/>
            <pc:sldMk cId="3106502112" sldId="2933"/>
            <ac:spMk id="3" creationId="{91C1BC94-262E-4A01-9A55-8D28AB9162C1}"/>
          </ac:spMkLst>
        </pc:spChg>
        <pc:spChg chg="add mod">
          <ac:chgData name="Matthias Reining" userId="6f3f709c6fabca05" providerId="LiveId" clId="{3EAB8E66-0B5E-40BE-990F-964A39888551}" dt="2022-01-18T00:49:28.146" v="5958" actId="1076"/>
          <ac:spMkLst>
            <pc:docMk/>
            <pc:sldMk cId="3106502112" sldId="2933"/>
            <ac:spMk id="5" creationId="{F8323801-78ED-448C-8CB6-CB7676399AA4}"/>
          </ac:spMkLst>
        </pc:spChg>
        <pc:spChg chg="add del">
          <ac:chgData name="Matthias Reining" userId="6f3f709c6fabca05" providerId="LiveId" clId="{3EAB8E66-0B5E-40BE-990F-964A39888551}" dt="2022-01-18T00:47:23.029" v="5911"/>
          <ac:spMkLst>
            <pc:docMk/>
            <pc:sldMk cId="3106502112" sldId="2933"/>
            <ac:spMk id="6" creationId="{0CDC76CF-C71B-46CE-ABD3-190B4A87C93A}"/>
          </ac:spMkLst>
        </pc:spChg>
        <pc:spChg chg="add del">
          <ac:chgData name="Matthias Reining" userId="6f3f709c6fabca05" providerId="LiveId" clId="{3EAB8E66-0B5E-40BE-990F-964A39888551}" dt="2022-01-18T00:47:42.499" v="5918"/>
          <ac:spMkLst>
            <pc:docMk/>
            <pc:sldMk cId="3106502112" sldId="2933"/>
            <ac:spMk id="8" creationId="{599437E2-7B43-43AB-9834-3F819857A884}"/>
          </ac:spMkLst>
        </pc:spChg>
        <pc:spChg chg="add del">
          <ac:chgData name="Matthias Reining" userId="6f3f709c6fabca05" providerId="LiveId" clId="{3EAB8E66-0B5E-40BE-990F-964A39888551}" dt="2022-01-18T00:47:56.463" v="5923"/>
          <ac:spMkLst>
            <pc:docMk/>
            <pc:sldMk cId="3106502112" sldId="2933"/>
            <ac:spMk id="10" creationId="{E3E49554-6E73-4131-9E25-A1A96DFD5483}"/>
          </ac:spMkLst>
        </pc:spChg>
        <pc:spChg chg="add mod">
          <ac:chgData name="Matthias Reining" userId="6f3f709c6fabca05" providerId="LiveId" clId="{3EAB8E66-0B5E-40BE-990F-964A39888551}" dt="2022-01-18T00:51:20.934" v="5992" actId="14100"/>
          <ac:spMkLst>
            <pc:docMk/>
            <pc:sldMk cId="3106502112" sldId="2933"/>
            <ac:spMk id="14" creationId="{469BD3A9-2285-44BA-97E7-A43594FF6A84}"/>
          </ac:spMkLst>
        </pc:spChg>
        <pc:picChg chg="add mod">
          <ac:chgData name="Matthias Reining" userId="6f3f709c6fabca05" providerId="LiveId" clId="{3EAB8E66-0B5E-40BE-990F-964A39888551}" dt="2022-01-18T00:48:36.397" v="5932" actId="1076"/>
          <ac:picMkLst>
            <pc:docMk/>
            <pc:sldMk cId="3106502112" sldId="2933"/>
            <ac:picMk id="7" creationId="{8DFAE71A-22A7-46D1-B1E9-523603BF5514}"/>
          </ac:picMkLst>
        </pc:picChg>
        <pc:picChg chg="add mod">
          <ac:chgData name="Matthias Reining" userId="6f3f709c6fabca05" providerId="LiveId" clId="{3EAB8E66-0B5E-40BE-990F-964A39888551}" dt="2022-01-18T00:48:44.181" v="5933" actId="1076"/>
          <ac:picMkLst>
            <pc:docMk/>
            <pc:sldMk cId="3106502112" sldId="2933"/>
            <ac:picMk id="9" creationId="{89CD128C-DD26-482B-ADB9-1CA593C5563D}"/>
          </ac:picMkLst>
        </pc:picChg>
        <pc:picChg chg="add mod">
          <ac:chgData name="Matthias Reining" userId="6f3f709c6fabca05" providerId="LiveId" clId="{3EAB8E66-0B5E-40BE-990F-964A39888551}" dt="2022-01-18T00:48:50.485" v="5935" actId="1076"/>
          <ac:picMkLst>
            <pc:docMk/>
            <pc:sldMk cId="3106502112" sldId="2933"/>
            <ac:picMk id="11" creationId="{910761A0-8532-4CDC-9D62-50F8C3C756DA}"/>
          </ac:picMkLst>
        </pc:picChg>
        <pc:picChg chg="add mod">
          <ac:chgData name="Matthias Reining" userId="6f3f709c6fabca05" providerId="LiveId" clId="{3EAB8E66-0B5E-40BE-990F-964A39888551}" dt="2022-01-18T10:24:31.070" v="7081" actId="1076"/>
          <ac:picMkLst>
            <pc:docMk/>
            <pc:sldMk cId="3106502112" sldId="2933"/>
            <ac:picMk id="3074" creationId="{57CAE9FF-615A-426D-BF3F-AAFA1FB1D556}"/>
          </ac:picMkLst>
        </pc:picChg>
        <pc:cxnChg chg="add mod">
          <ac:chgData name="Matthias Reining" userId="6f3f709c6fabca05" providerId="LiveId" clId="{3EAB8E66-0B5E-40BE-990F-964A39888551}" dt="2022-01-18T00:50:06.382" v="5967" actId="1582"/>
          <ac:cxnSpMkLst>
            <pc:docMk/>
            <pc:sldMk cId="3106502112" sldId="2933"/>
            <ac:cxnSpMk id="13" creationId="{2B843AC8-5C85-48DF-82A8-0A18D6A272EA}"/>
          </ac:cxnSpMkLst>
        </pc:cxnChg>
        <pc:cxnChg chg="add mod">
          <ac:chgData name="Matthias Reining" userId="6f3f709c6fabca05" providerId="LiveId" clId="{3EAB8E66-0B5E-40BE-990F-964A39888551}" dt="2022-01-18T00:52:19.399" v="5997" actId="1582"/>
          <ac:cxnSpMkLst>
            <pc:docMk/>
            <pc:sldMk cId="3106502112" sldId="2933"/>
            <ac:cxnSpMk id="15" creationId="{CE5EBA66-873F-4DF3-B472-DED8BB80ABD6}"/>
          </ac:cxnSpMkLst>
        </pc:cxnChg>
      </pc:sldChg>
      <pc:sldChg chg="modSp add mod">
        <pc:chgData name="Matthias Reining" userId="6f3f709c6fabca05" providerId="LiveId" clId="{3EAB8E66-0B5E-40BE-990F-964A39888551}" dt="2022-01-18T01:14:34.461" v="6295" actId="20577"/>
        <pc:sldMkLst>
          <pc:docMk/>
          <pc:sldMk cId="266768756" sldId="2934"/>
        </pc:sldMkLst>
        <pc:spChg chg="mod">
          <ac:chgData name="Matthias Reining" userId="6f3f709c6fabca05" providerId="LiveId" clId="{3EAB8E66-0B5E-40BE-990F-964A39888551}" dt="2022-01-18T01:14:34.461" v="6295" actId="20577"/>
          <ac:spMkLst>
            <pc:docMk/>
            <pc:sldMk cId="266768756" sldId="2934"/>
            <ac:spMk id="5" creationId="{590B5472-9482-4691-95B0-C45F37E8D5EA}"/>
          </ac:spMkLst>
        </pc:spChg>
        <pc:spChg chg="mod">
          <ac:chgData name="Matthias Reining" userId="6f3f709c6fabca05" providerId="LiveId" clId="{3EAB8E66-0B5E-40BE-990F-964A39888551}" dt="2022-01-18T01:12:01.158" v="6095" actId="20577"/>
          <ac:spMkLst>
            <pc:docMk/>
            <pc:sldMk cId="266768756" sldId="2934"/>
            <ac:spMk id="6" creationId="{261D6E6C-5E90-4CCA-980B-679AC12A6CAD}"/>
          </ac:spMkLst>
        </pc:spChg>
      </pc:sldChg>
      <pc:sldChg chg="modSp new del mod modAnim">
        <pc:chgData name="Matthias Reining" userId="6f3f709c6fabca05" providerId="LiveId" clId="{3EAB8E66-0B5E-40BE-990F-964A39888551}" dt="2022-01-18T10:18:31.541" v="7036" actId="47"/>
        <pc:sldMkLst>
          <pc:docMk/>
          <pc:sldMk cId="3073607650" sldId="2935"/>
        </pc:sldMkLst>
        <pc:spChg chg="mod">
          <ac:chgData name="Matthias Reining" userId="6f3f709c6fabca05" providerId="LiveId" clId="{3EAB8E66-0B5E-40BE-990F-964A39888551}" dt="2022-01-18T01:17:24.117" v="6318" actId="20577"/>
          <ac:spMkLst>
            <pc:docMk/>
            <pc:sldMk cId="3073607650" sldId="2935"/>
            <ac:spMk id="2" creationId="{11D39C71-431C-45B2-901F-0E7AD3B35B77}"/>
          </ac:spMkLst>
        </pc:spChg>
        <pc:spChg chg="mod">
          <ac:chgData name="Matthias Reining" userId="6f3f709c6fabca05" providerId="LiveId" clId="{3EAB8E66-0B5E-40BE-990F-964A39888551}" dt="2022-01-18T01:19:28.442" v="6371" actId="20577"/>
          <ac:spMkLst>
            <pc:docMk/>
            <pc:sldMk cId="3073607650" sldId="2935"/>
            <ac:spMk id="3" creationId="{56F2B7C2-AE57-4AAF-A13B-34DFC35D9C07}"/>
          </ac:spMkLst>
        </pc:spChg>
      </pc:sldChg>
      <pc:sldChg chg="addSp delSp modSp new mod setBg setClrOvrMap">
        <pc:chgData name="Matthias Reining" userId="6f3f709c6fabca05" providerId="LiveId" clId="{3EAB8E66-0B5E-40BE-990F-964A39888551}" dt="2022-01-18T10:17:22.734" v="7029" actId="478"/>
        <pc:sldMkLst>
          <pc:docMk/>
          <pc:sldMk cId="3096291656" sldId="2936"/>
        </pc:sldMkLst>
        <pc:spChg chg="del">
          <ac:chgData name="Matthias Reining" userId="6f3f709c6fabca05" providerId="LiveId" clId="{3EAB8E66-0B5E-40BE-990F-964A39888551}" dt="2022-01-18T01:20:39.453" v="6458" actId="478"/>
          <ac:spMkLst>
            <pc:docMk/>
            <pc:sldMk cId="3096291656" sldId="2936"/>
            <ac:spMk id="2" creationId="{EAF97AB2-8FDD-483A-BF42-4A95385C8BF5}"/>
          </ac:spMkLst>
        </pc:spChg>
        <pc:spChg chg="add del mod ord">
          <ac:chgData name="Matthias Reining" userId="6f3f709c6fabca05" providerId="LiveId" clId="{3EAB8E66-0B5E-40BE-990F-964A39888551}" dt="2022-01-18T10:16:16.759" v="7022" actId="1076"/>
          <ac:spMkLst>
            <pc:docMk/>
            <pc:sldMk cId="3096291656" sldId="2936"/>
            <ac:spMk id="3" creationId="{89EE475C-B139-43CD-A748-BAC4F82B6386}"/>
          </ac:spMkLst>
        </pc:spChg>
        <pc:spChg chg="add del mod">
          <ac:chgData name="Matthias Reining" userId="6f3f709c6fabca05" providerId="LiveId" clId="{3EAB8E66-0B5E-40BE-990F-964A39888551}" dt="2022-01-18T10:16:07.206" v="7010" actId="478"/>
          <ac:spMkLst>
            <pc:docMk/>
            <pc:sldMk cId="3096291656" sldId="2936"/>
            <ac:spMk id="4" creationId="{D2D6BAB2-46D3-437D-8221-8D5230E88E80}"/>
          </ac:spMkLst>
        </pc:spChg>
        <pc:spChg chg="add del">
          <ac:chgData name="Matthias Reining" userId="6f3f709c6fabca05" providerId="LiveId" clId="{3EAB8E66-0B5E-40BE-990F-964A39888551}" dt="2022-01-18T10:15:47.416" v="7001"/>
          <ac:spMkLst>
            <pc:docMk/>
            <pc:sldMk cId="3096291656" sldId="2936"/>
            <ac:spMk id="71" creationId="{5E8D2E83-FB3A-40E7-A9E5-7AB389D612B4}"/>
          </ac:spMkLst>
        </pc:spChg>
        <pc:picChg chg="add del mod">
          <ac:chgData name="Matthias Reining" userId="6f3f709c6fabca05" providerId="LiveId" clId="{3EAB8E66-0B5E-40BE-990F-964A39888551}" dt="2022-01-18T10:17:08.104" v="7026" actId="478"/>
          <ac:picMkLst>
            <pc:docMk/>
            <pc:sldMk cId="3096291656" sldId="2936"/>
            <ac:picMk id="1026" creationId="{FB448BF8-F76D-42C2-8278-73BEFDDB018D}"/>
          </ac:picMkLst>
        </pc:picChg>
        <pc:picChg chg="add del mod">
          <ac:chgData name="Matthias Reining" userId="6f3f709c6fabca05" providerId="LiveId" clId="{3EAB8E66-0B5E-40BE-990F-964A39888551}" dt="2022-01-18T10:17:22.734" v="7029" actId="478"/>
          <ac:picMkLst>
            <pc:docMk/>
            <pc:sldMk cId="3096291656" sldId="2936"/>
            <ac:picMk id="1028" creationId="{B72D2776-5CA3-43A2-8830-593F794EB614}"/>
          </ac:picMkLst>
        </pc:picChg>
      </pc:sldChg>
      <pc:sldChg chg="modSp new del mod">
        <pc:chgData name="Matthias Reining" userId="6f3f709c6fabca05" providerId="LiveId" clId="{3EAB8E66-0B5E-40BE-990F-964A39888551}" dt="2022-01-18T01:22:19.691" v="6475" actId="47"/>
        <pc:sldMkLst>
          <pc:docMk/>
          <pc:sldMk cId="1970087682" sldId="2937"/>
        </pc:sldMkLst>
        <pc:spChg chg="mod">
          <ac:chgData name="Matthias Reining" userId="6f3f709c6fabca05" providerId="LiveId" clId="{3EAB8E66-0B5E-40BE-990F-964A39888551}" dt="2022-01-18T01:21:35.876" v="6474" actId="20577"/>
          <ac:spMkLst>
            <pc:docMk/>
            <pc:sldMk cId="1970087682" sldId="2937"/>
            <ac:spMk id="3" creationId="{2D120D91-BDE9-4CC6-9856-311DCA296E39}"/>
          </ac:spMkLst>
        </pc:spChg>
      </pc:sldChg>
      <pc:sldChg chg="new del">
        <pc:chgData name="Matthias Reining" userId="6f3f709c6fabca05" providerId="LiveId" clId="{3EAB8E66-0B5E-40BE-990F-964A39888551}" dt="2022-01-18T01:22:36.665" v="6477" actId="47"/>
        <pc:sldMkLst>
          <pc:docMk/>
          <pc:sldMk cId="3227076288" sldId="2937"/>
        </pc:sldMkLst>
      </pc:sldChg>
      <pc:sldMasterChg chg="delSp delSldLayout modSldLayout">
        <pc:chgData name="Matthias Reining" userId="6f3f709c6fabca05" providerId="LiveId" clId="{3EAB8E66-0B5E-40BE-990F-964A39888551}" dt="2022-01-09T19:27:45.703" v="4785" actId="478"/>
        <pc:sldMasterMkLst>
          <pc:docMk/>
          <pc:sldMasterMk cId="183035031" sldId="2147483648"/>
        </pc:sldMasterMkLst>
        <pc:picChg chg="del">
          <ac:chgData name="Matthias Reining" userId="6f3f709c6fabca05" providerId="LiveId" clId="{3EAB8E66-0B5E-40BE-990F-964A39888551}" dt="2022-01-09T19:27:42.815" v="4784" actId="478"/>
          <ac:picMkLst>
            <pc:docMk/>
            <pc:sldMasterMk cId="183035031" sldId="2147483648"/>
            <ac:picMk id="7" creationId="{700D245D-F3AC-44E6-A769-A7EB03DDD2E4}"/>
          </ac:picMkLst>
        </pc:picChg>
        <pc:sldLayoutChg chg="delSp">
          <pc:chgData name="Matthias Reining" userId="6f3f709c6fabca05" providerId="LiveId" clId="{3EAB8E66-0B5E-40BE-990F-964A39888551}" dt="2022-01-09T19:27:45.703" v="4785" actId="478"/>
          <pc:sldLayoutMkLst>
            <pc:docMk/>
            <pc:sldMasterMk cId="183035031" sldId="2147483648"/>
            <pc:sldLayoutMk cId="1708095601" sldId="2147483650"/>
          </pc:sldLayoutMkLst>
          <pc:picChg chg="del">
            <ac:chgData name="Matthias Reining" userId="6f3f709c6fabca05" providerId="LiveId" clId="{3EAB8E66-0B5E-40BE-990F-964A39888551}" dt="2022-01-09T19:27:45.703" v="4785" actId="478"/>
            <ac:picMkLst>
              <pc:docMk/>
              <pc:sldMasterMk cId="183035031" sldId="2147483648"/>
              <pc:sldLayoutMk cId="1708095601" sldId="2147483650"/>
              <ac:picMk id="1027" creationId="{9CD4E3FC-3A48-4743-9F28-0E93E5B98AE5}"/>
            </ac:picMkLst>
          </pc:picChg>
        </pc:sldLayoutChg>
        <pc:sldLayoutChg chg="del">
          <pc:chgData name="Matthias Reining" userId="6f3f709c6fabca05" providerId="LiveId" clId="{3EAB8E66-0B5E-40BE-990F-964A39888551}" dt="2022-01-07T00:54:24.081" v="1048" actId="47"/>
          <pc:sldLayoutMkLst>
            <pc:docMk/>
            <pc:sldMasterMk cId="183035031" sldId="2147483648"/>
            <pc:sldLayoutMk cId="942500062"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B6C49-9003-4AFA-B597-F194A9EA6D73}" type="datetimeFigureOut">
              <a:rPr lang="en-US" smtClean="0"/>
              <a:t>1/18/2022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9DE04-8FEA-4473-B768-BE57A039D077}" type="slidenum">
              <a:rPr lang="en-US" smtClean="0"/>
              <a:t>‹Nr.›</a:t>
            </a:fld>
            <a:endParaRPr lang="en-US"/>
          </a:p>
        </p:txBody>
      </p:sp>
    </p:spTree>
    <p:extLst>
      <p:ext uri="{BB962C8B-B14F-4D97-AF65-F5344CB8AC3E}">
        <p14:creationId xmlns:p14="http://schemas.microsoft.com/office/powerpoint/2010/main" val="2134872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BBB55-A307-45F0-80B4-F150AFA64D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DE" dirty="0"/>
          </a:p>
        </p:txBody>
      </p:sp>
      <p:sp>
        <p:nvSpPr>
          <p:cNvPr id="3" name="Untertitel 2">
            <a:extLst>
              <a:ext uri="{FF2B5EF4-FFF2-40B4-BE49-F238E27FC236}">
                <a16:creationId xmlns:a16="http://schemas.microsoft.com/office/drawing/2014/main" id="{3ABB1C15-73AF-4BA8-B4B5-9F7F8FA78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Datumsplatzhalter 3">
            <a:extLst>
              <a:ext uri="{FF2B5EF4-FFF2-40B4-BE49-F238E27FC236}">
                <a16:creationId xmlns:a16="http://schemas.microsoft.com/office/drawing/2014/main" id="{8FE23837-374C-4EB4-A72E-8CC76FB344E2}"/>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736A1521-4775-4723-872A-B849083BE97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E0ED3D-6649-41C6-BC43-519DDCA00ADA}"/>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1953212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CCEF06-EA17-43B3-8819-CCADBD52FB69}"/>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F49A542-C8C1-48D5-896B-4092935D506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8ADB5C-2134-45A7-B8E8-23B52333F9D9}"/>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022DA4DF-0526-4259-AB20-6604215B7A3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204520A-B8B8-4BB5-A12F-D5D72A453CA6}"/>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304403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5C67A49-3C94-4A0C-A9C0-3CB804B1ECA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72522DC-4C57-454E-BA5C-BF42CA9A38E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A0377A5-0AAF-4473-8256-4EF65B994239}"/>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09757DAB-66E7-457F-9865-D1413D08C7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68BB81F-75C8-45D5-A2F9-B57D8393EE3D}"/>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2282403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E5A59-02CB-4014-9B78-6546A4CC995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81048E85-EADA-4FC3-AEFE-32B50A006A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74BCAA3-65E2-446F-8B8B-B0B8E9AF28EA}"/>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12961377-4889-481A-860D-3B300C6C2C6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95EB15E9-6986-4B93-AB02-3C57BC7D7920}"/>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123343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C1F615-E8DB-4146-91B9-EE91E762EA84}"/>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E6A3BA83-FEB8-4F27-9996-A1C9D7A1DAA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7EEBA7B-4DD9-4ACA-9603-AA25C1C43DC7}"/>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8AD2105B-59C8-4A57-A8DC-DDDF28B912F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ADC7E948-6458-4080-B4AF-293E773ABFBA}"/>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839405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6FEA0-3D8D-4543-8177-C9F44E9C780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6995C1B2-6238-4292-9F92-D537C27C08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B466A9D-8038-49E2-BE23-6907DF9D5C46}"/>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1821BB01-5114-4B1D-80C7-7F8F751A58C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4A6AAFDD-D6BB-494B-A905-78F37FC5E825}"/>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196190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ADC28-1CA0-40C4-B467-7415B19176A4}"/>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D9D6FBA9-9FAC-464E-81F7-5BE52C0BF5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C4775402-142E-40A7-8D55-B131CE7DAD9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9F632713-5A35-47FE-A79E-CA051CC4FCE1}"/>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6" name="Fußzeilenplatzhalter 5">
            <a:extLst>
              <a:ext uri="{FF2B5EF4-FFF2-40B4-BE49-F238E27FC236}">
                <a16:creationId xmlns:a16="http://schemas.microsoft.com/office/drawing/2014/main" id="{C70A7A94-367B-43B6-84E1-90A1F0EE64B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33A4ADB6-8991-4550-A5D3-D0AE8DA3E95F}"/>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124152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C7E676-82D9-4479-8E45-1376F1F73B7C}"/>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5CE4B876-3B56-427E-994B-C41C0FB9C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450C05D-1455-4177-8377-33648840C93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D9630D8F-55B7-49AF-BE26-0AD9E093E4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CF08783-E634-4DF1-901C-01609B3FF4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282DCF85-24D0-4563-ACFC-4FF81B44B2AF}"/>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8" name="Fußzeilenplatzhalter 7">
            <a:extLst>
              <a:ext uri="{FF2B5EF4-FFF2-40B4-BE49-F238E27FC236}">
                <a16:creationId xmlns:a16="http://schemas.microsoft.com/office/drawing/2014/main" id="{F1808256-910F-4A27-BBE3-5F218BC16B78}"/>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49D0FAD0-38FB-45B4-9821-95BE6CDA1653}"/>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2570090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D117F-0C00-4AE7-B0FD-E64DD15ECF12}"/>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FF927D00-99D6-4937-9799-5AF13F73D5F0}"/>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4" name="Fußzeilenplatzhalter 3">
            <a:extLst>
              <a:ext uri="{FF2B5EF4-FFF2-40B4-BE49-F238E27FC236}">
                <a16:creationId xmlns:a16="http://schemas.microsoft.com/office/drawing/2014/main" id="{6B38D3FB-CFB1-4656-BF61-BD64851190CE}"/>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09B7E8A6-5562-4C29-8794-E3C4165D0D03}"/>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3422079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7462191-D31D-4388-B32D-2A6C37ACF1CE}"/>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3" name="Fußzeilenplatzhalter 2">
            <a:extLst>
              <a:ext uri="{FF2B5EF4-FFF2-40B4-BE49-F238E27FC236}">
                <a16:creationId xmlns:a16="http://schemas.microsoft.com/office/drawing/2014/main" id="{2B32A00C-C72F-457F-BE0C-302E4A1A79CE}"/>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883574D0-AE76-4467-8E82-503ADC5F1326}"/>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1496332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9032B-9C85-428D-84E9-4F23413ACE9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5F7D2AC1-918D-492A-997C-5D9EEDD80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785D136E-FB12-4A08-98BC-5CF928794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5E7F05-3F33-4AC8-8106-7F7BBAB8B776}"/>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6" name="Fußzeilenplatzhalter 5">
            <a:extLst>
              <a:ext uri="{FF2B5EF4-FFF2-40B4-BE49-F238E27FC236}">
                <a16:creationId xmlns:a16="http://schemas.microsoft.com/office/drawing/2014/main" id="{E1731461-EA49-4A73-8C82-8C4374C19F9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088051F-2010-4C2B-93DC-298638D099FF}"/>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397150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74FA5-7A25-46BA-B799-51D1F64554C1}"/>
              </a:ext>
            </a:extLst>
          </p:cNvPr>
          <p:cNvSpPr>
            <a:spLocks noGrp="1"/>
          </p:cNvSpPr>
          <p:nvPr>
            <p:ph type="title"/>
          </p:nvPr>
        </p:nvSpPr>
        <p:spPr/>
        <p:txBody>
          <a:bodyPr/>
          <a:lstStyle/>
          <a:p>
            <a:r>
              <a:rPr lang="de-DE"/>
              <a:t>Mastertitelformat bearbeiten</a:t>
            </a:r>
            <a:endParaRPr lang="de-DE" dirty="0"/>
          </a:p>
        </p:txBody>
      </p:sp>
      <p:sp>
        <p:nvSpPr>
          <p:cNvPr id="3" name="Inhaltsplatzhalter 2">
            <a:extLst>
              <a:ext uri="{FF2B5EF4-FFF2-40B4-BE49-F238E27FC236}">
                <a16:creationId xmlns:a16="http://schemas.microsoft.com/office/drawing/2014/main" id="{CB51B1F8-31C0-4ABE-97E4-3943C6954BB1}"/>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a:extLst>
              <a:ext uri="{FF2B5EF4-FFF2-40B4-BE49-F238E27FC236}">
                <a16:creationId xmlns:a16="http://schemas.microsoft.com/office/drawing/2014/main" id="{0DE77E12-6C67-4194-8FCE-27329D80FA1E}"/>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0686EC1E-9779-4B7D-950D-CDFEEEC56B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8A67716-C8A1-44E4-A6A9-730D767D0717}"/>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17080956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5611F-2E47-4B21-8700-1E1E4AD4C22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27E7FCA2-0957-414E-A80A-DAE598E01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F953DA09-7523-4608-A9B1-70B674CAA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A8902E1-198D-4F39-968D-FB3BB15CD8D1}"/>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6" name="Fußzeilenplatzhalter 5">
            <a:extLst>
              <a:ext uri="{FF2B5EF4-FFF2-40B4-BE49-F238E27FC236}">
                <a16:creationId xmlns:a16="http://schemas.microsoft.com/office/drawing/2014/main" id="{E7A1DB7E-7E7D-44FD-BC35-1E11FFAB954F}"/>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9B1D818-1D4C-4376-8239-D4981986A9E2}"/>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216204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27E26-B02A-40BC-A24C-CE89111AAA47}"/>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4207F269-5F0D-495F-99DC-487C46C6DA1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1565EFD-1F2A-406A-BC0F-33333A75A20A}"/>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94285B10-6340-45E0-8265-5DB7DF3EBEF5}"/>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D1B26DBF-722F-4A09-BD39-BDFDFF8A6678}"/>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1837684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9D925D8-17F2-4424-A98C-78698A8EDA7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826CFAD6-1702-4574-A4ED-073448BC6BA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652B8B6A-AB3B-4619-A386-8705B53AA347}"/>
              </a:ext>
            </a:extLst>
          </p:cNvPr>
          <p:cNvSpPr>
            <a:spLocks noGrp="1"/>
          </p:cNvSpPr>
          <p:nvPr>
            <p:ph type="dt" sz="half" idx="10"/>
          </p:nvPr>
        </p:nvSpPr>
        <p:spPr/>
        <p:txBody>
          <a:body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39CBE4AF-54C0-402D-8DEE-748F9AE631D3}"/>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DE3A3F8-EF01-426D-8769-87C8E930B3BA}"/>
              </a:ext>
            </a:extLst>
          </p:cNvPr>
          <p:cNvSpPr>
            <a:spLocks noGrp="1"/>
          </p:cNvSpPr>
          <p:nvPr>
            <p:ph type="sldNum" sz="quarter" idx="12"/>
          </p:nvPr>
        </p:nvSpPr>
        <p:spPr/>
        <p:txBody>
          <a:bodyPr/>
          <a:lstStyle/>
          <a:p>
            <a:fld id="{5A74844B-DD89-40CA-9AF1-7EA9D6993DFF}" type="slidenum">
              <a:rPr lang="en-US" smtClean="0"/>
              <a:t>‹Nr.›</a:t>
            </a:fld>
            <a:endParaRPr lang="en-US"/>
          </a:p>
        </p:txBody>
      </p:sp>
    </p:spTree>
    <p:extLst>
      <p:ext uri="{BB962C8B-B14F-4D97-AF65-F5344CB8AC3E}">
        <p14:creationId xmlns:p14="http://schemas.microsoft.com/office/powerpoint/2010/main" val="454215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de-DE"/>
              <a:t>Titelmasterformat durch Klicken bearbeiten</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Formatvorlage des Untertitelmasters durch Klicken bearbeiten</a:t>
            </a:r>
            <a:endParaRPr lang="en-US"/>
          </a:p>
        </p:txBody>
      </p:sp>
      <p:sp>
        <p:nvSpPr>
          <p:cNvPr id="4" name="Date Placeholder 3"/>
          <p:cNvSpPr>
            <a:spLocks noGrp="1"/>
          </p:cNvSpPr>
          <p:nvPr>
            <p:ph type="dt" sz="half" idx="10"/>
          </p:nvPr>
        </p:nvSpPr>
        <p:spPr/>
        <p:txBody>
          <a:bodyPr/>
          <a:lstStyle/>
          <a:p>
            <a:fld id="{61F40F34-C0F8-4F52-AA17-39BE52D509E7}" type="datetimeFigureOut">
              <a:rPr lang="de-DE" smtClean="0"/>
              <a:t>18.01.2022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2559042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Slide Number Placeholder 5"/>
          <p:cNvSpPr>
            <a:spLocks noGrp="1"/>
          </p:cNvSpPr>
          <p:nvPr>
            <p:ph type="sldNum" sz="quarter" idx="12"/>
          </p:nvPr>
        </p:nvSpPr>
        <p:spPr/>
        <p:txBody>
          <a:bodyPr/>
          <a:lstStyle/>
          <a:p>
            <a:fld id="{4F0D33E1-FDB2-4B72-B33B-D546B5BB722E}" type="slidenum">
              <a:rPr lang="de-DE" smtClean="0"/>
              <a:t>‹Nr.›</a:t>
            </a:fld>
            <a:endParaRPr lang="de-DE"/>
          </a:p>
        </p:txBody>
      </p:sp>
      <p:sp>
        <p:nvSpPr>
          <p:cNvPr id="7" name="Rechteck 6"/>
          <p:cNvSpPr/>
          <p:nvPr userDrawn="1"/>
        </p:nvSpPr>
        <p:spPr>
          <a:xfrm>
            <a:off x="0" y="0"/>
            <a:ext cx="12192000" cy="6858000"/>
          </a:xfrm>
          <a:prstGeom prst="rect">
            <a:avLst/>
          </a:prstGeom>
          <a:solidFill>
            <a:srgbClr val="383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36055" y="289560"/>
            <a:ext cx="1647721" cy="429093"/>
          </a:xfrm>
          <a:prstGeom prst="rect">
            <a:avLst/>
          </a:prstGeom>
        </p:spPr>
      </p:pic>
    </p:spTree>
    <p:extLst>
      <p:ext uri="{BB962C8B-B14F-4D97-AF65-F5344CB8AC3E}">
        <p14:creationId xmlns:p14="http://schemas.microsoft.com/office/powerpoint/2010/main" val="401641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de-DE"/>
              <a:t>Titelmasterformat durch Klicken bearbeiten</a:t>
            </a:r>
            <a:endParaRPr lang="en-US"/>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61F40F34-C0F8-4F52-AA17-39BE52D509E7}" type="datetimeFigureOut">
              <a:rPr lang="de-DE" smtClean="0"/>
              <a:t>18.01.2022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F0D33E1-FDB2-4B72-B33B-D546B5BB722E}" type="slidenum">
              <a:rPr lang="de-DE" smtClean="0"/>
              <a:t>‹Nr.›</a:t>
            </a:fld>
            <a:endParaRPr lang="de-DE"/>
          </a:p>
        </p:txBody>
      </p:sp>
      <p:sp>
        <p:nvSpPr>
          <p:cNvPr id="7" name="Rechteck 6"/>
          <p:cNvSpPr/>
          <p:nvPr userDrawn="1"/>
        </p:nvSpPr>
        <p:spPr>
          <a:xfrm>
            <a:off x="0" y="0"/>
            <a:ext cx="12192000" cy="6858000"/>
          </a:xfrm>
          <a:prstGeom prst="rect">
            <a:avLst/>
          </a:prstGeom>
          <a:solidFill>
            <a:srgbClr val="383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88967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845127" y="1828800"/>
            <a:ext cx="5181600" cy="435133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172200" y="1828800"/>
            <a:ext cx="5181600" cy="435133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61F40F34-C0F8-4F52-AA17-39BE52D509E7}" type="datetimeFigureOut">
              <a:rPr lang="de-DE" smtClean="0"/>
              <a:t>18.01.2022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3946127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845127" y="2507550"/>
            <a:ext cx="5156200" cy="368052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6172200" y="2507550"/>
            <a:ext cx="5181601" cy="368052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61F40F34-C0F8-4F52-AA17-39BE52D509E7}" type="datetimeFigureOut">
              <a:rPr lang="de-DE" smtClean="0"/>
              <a:t>18.01.2022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F0D33E1-FDB2-4B72-B33B-D546B5BB722E}" type="slidenum">
              <a:rPr lang="de-DE" smtClean="0"/>
              <a:t>‹Nr.›</a:t>
            </a:fld>
            <a:endParaRPr lang="de-DE"/>
          </a:p>
        </p:txBody>
      </p:sp>
      <p:sp>
        <p:nvSpPr>
          <p:cNvPr id="10" name="Title 9"/>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139030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F40F34-C0F8-4F52-AA17-39BE52D509E7}" type="datetimeFigureOut">
              <a:rPr lang="de-DE" smtClean="0"/>
              <a:t>18.01.2022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F0D33E1-FDB2-4B72-B33B-D546B5BB722E}" type="slidenum">
              <a:rPr lang="de-DE" smtClean="0"/>
              <a:t>‹Nr.›</a:t>
            </a:fld>
            <a:endParaRPr lang="de-DE"/>
          </a:p>
        </p:txBody>
      </p:sp>
      <p:sp>
        <p:nvSpPr>
          <p:cNvPr id="6" name="Title 5"/>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1057851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845126" y="1828800"/>
            <a:ext cx="10515599" cy="4351337"/>
          </a:xfr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61F40F34-C0F8-4F52-AA17-39BE52D509E7}" type="datetimeFigureOut">
              <a:rPr lang="de-DE" smtClean="0"/>
              <a:t>18.01.2022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65913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05C575-96DA-401A-81DD-911B2D0AE0B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0CD3EF83-0245-4C33-891A-AF867872BA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AB3A024-15AE-4CA4-97C7-E4AC4580E17C}"/>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07BF4C8F-9F95-4B3D-B075-3F20FD7829A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2894C4-BAFC-4776-AD65-E02CA51EBAD6}"/>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38641181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40F34-C0F8-4F52-AA17-39BE52D509E7}" type="datetimeFigureOut">
              <a:rPr lang="de-DE" smtClean="0"/>
              <a:t>18.01.2022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3759907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de-DE"/>
              <a:t>Titelmasterformat durch Klicken bearbeiten</a:t>
            </a:r>
            <a:endParaRPr lang="en-US"/>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e Placeholder 4"/>
          <p:cNvSpPr>
            <a:spLocks noGrp="1"/>
          </p:cNvSpPr>
          <p:nvPr>
            <p:ph type="dt" sz="half" idx="10"/>
          </p:nvPr>
        </p:nvSpPr>
        <p:spPr/>
        <p:txBody>
          <a:bodyPr/>
          <a:lstStyle/>
          <a:p>
            <a:fld id="{61F40F34-C0F8-4F52-AA17-39BE52D509E7}" type="datetimeFigureOut">
              <a:rPr lang="de-DE" smtClean="0"/>
              <a:t>18.01.2022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3019796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de-DE"/>
              <a:t>Titelmasterformat durch Klicken bearbeiten</a:t>
            </a:r>
            <a:endParaRPr lang="en-US"/>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e Placeholder 4"/>
          <p:cNvSpPr>
            <a:spLocks noGrp="1"/>
          </p:cNvSpPr>
          <p:nvPr>
            <p:ph type="dt" sz="half" idx="10"/>
          </p:nvPr>
        </p:nvSpPr>
        <p:spPr/>
        <p:txBody>
          <a:bodyPr/>
          <a:lstStyle/>
          <a:p>
            <a:fld id="{61F40F34-C0F8-4F52-AA17-39BE52D509E7}" type="datetimeFigureOut">
              <a:rPr lang="de-DE" smtClean="0"/>
              <a:t>18.01.2022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255344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61F40F34-C0F8-4F52-AA17-39BE52D509E7}" type="datetimeFigureOut">
              <a:rPr lang="de-DE" smtClean="0"/>
              <a:t>18.01.2022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2509190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de-DE"/>
              <a:t>Titelmasterformat durch Klicken bearbeiten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61F40F34-C0F8-4F52-AA17-39BE52D509E7}" type="datetimeFigureOut">
              <a:rPr lang="de-DE" smtClean="0"/>
              <a:t>18.01.2022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F0D33E1-FDB2-4B72-B33B-D546B5BB722E}" type="slidenum">
              <a:rPr lang="de-DE" smtClean="0"/>
              <a:t>‹Nr.›</a:t>
            </a:fld>
            <a:endParaRPr lang="de-DE"/>
          </a:p>
        </p:txBody>
      </p:sp>
    </p:spTree>
    <p:extLst>
      <p:ext uri="{BB962C8B-B14F-4D97-AF65-F5344CB8AC3E}">
        <p14:creationId xmlns:p14="http://schemas.microsoft.com/office/powerpoint/2010/main" val="2813139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3"/>
            <a:ext cx="10363200" cy="817561"/>
          </a:xfrm>
        </p:spPr>
        <p:txBody>
          <a:bodyPr/>
          <a:lstStyle/>
          <a:p>
            <a:r>
              <a:rPr lang="de-DE"/>
              <a:t>Mastertitelformat bearbeiten</a:t>
            </a:r>
            <a:endParaRPr lang="en-US"/>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050" dirty="0"/>
            </a:lvl1pPr>
          </a:lstStyle>
          <a:p>
            <a:pPr marL="0" lvl="0" indent="0" algn="ctr">
              <a:buNone/>
            </a:pPr>
            <a:r>
              <a:rPr lang="de-DE"/>
              <a:t>Bild durch Klicken auf Symbol hinzufügen</a:t>
            </a:r>
            <a:endParaRPr lang="en-US"/>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de-DE"/>
              <a:t>Bild durch Klicken auf Symbol hinzufügen</a:t>
            </a:r>
            <a:endParaRPr lang="en-US"/>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050"/>
            </a:lvl1pPr>
          </a:lstStyle>
          <a:p>
            <a:pPr marL="0" lvl="0" indent="0" algn="ctr">
              <a:buNone/>
            </a:pPr>
            <a:r>
              <a:rPr lang="de-DE"/>
              <a:t>Bild durch Klicken auf Symbol hinzufügen</a:t>
            </a:r>
            <a:endParaRPr lang="en-US"/>
          </a:p>
        </p:txBody>
      </p:sp>
      <p:sp>
        <p:nvSpPr>
          <p:cNvPr id="9" name="Text Placeholder 7"/>
          <p:cNvSpPr>
            <a:spLocks noGrp="1"/>
          </p:cNvSpPr>
          <p:nvPr>
            <p:ph type="body" sz="quarter" idx="21"/>
          </p:nvPr>
        </p:nvSpPr>
        <p:spPr>
          <a:xfrm>
            <a:off x="914400" y="4983629"/>
            <a:ext cx="3328416" cy="679481"/>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de-DE"/>
              <a:t>Mastertextformat bearbeiten</a:t>
            </a:r>
          </a:p>
          <a:p>
            <a:pPr lvl="1"/>
            <a:r>
              <a:rPr lang="de-DE"/>
              <a:t>Zweite Ebene</a:t>
            </a:r>
          </a:p>
        </p:txBody>
      </p:sp>
      <p:sp>
        <p:nvSpPr>
          <p:cNvPr id="10" name="Text Placeholder 7"/>
          <p:cNvSpPr>
            <a:spLocks noGrp="1"/>
          </p:cNvSpPr>
          <p:nvPr>
            <p:ph type="body" sz="quarter" idx="22"/>
          </p:nvPr>
        </p:nvSpPr>
        <p:spPr>
          <a:xfrm>
            <a:off x="4431792" y="4983629"/>
            <a:ext cx="3328416" cy="679481"/>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de-DE"/>
              <a:t>Mastertextformat bearbeiten</a:t>
            </a:r>
          </a:p>
          <a:p>
            <a:pPr lvl="1"/>
            <a:r>
              <a:rPr lang="de-DE"/>
              <a:t>Zweite Ebene</a:t>
            </a:r>
          </a:p>
        </p:txBody>
      </p:sp>
      <p:sp>
        <p:nvSpPr>
          <p:cNvPr id="14" name="Text Placeholder 7"/>
          <p:cNvSpPr>
            <a:spLocks noGrp="1"/>
          </p:cNvSpPr>
          <p:nvPr>
            <p:ph type="body" sz="quarter" idx="23"/>
          </p:nvPr>
        </p:nvSpPr>
        <p:spPr>
          <a:xfrm>
            <a:off x="7949184" y="4983629"/>
            <a:ext cx="3328416" cy="679481"/>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58936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5CB34-3721-4194-9B50-2FA7B0961D9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A2CC78-04A0-442F-89DE-D7E2B1BD0B35}"/>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37992A94-EAFE-4F04-9175-52B2BEC563A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5BA7256-05A3-4A4D-B340-0F1F4F2D3446}"/>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6" name="Fußzeilenplatzhalter 5">
            <a:extLst>
              <a:ext uri="{FF2B5EF4-FFF2-40B4-BE49-F238E27FC236}">
                <a16:creationId xmlns:a16="http://schemas.microsoft.com/office/drawing/2014/main" id="{04397609-A231-4FEC-B72F-BAC6DC9F1E2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7A813B1-4464-4929-8439-8E6FB6C4C7C4}"/>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116426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DC1B0D-89B0-49C5-A1AB-52AA8F3AD6C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28A2FDC-4CDE-4B20-9D52-568371F63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82845A1-5F23-4BC2-88D2-A7D23659D70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7349622-FED2-4594-8D0D-1893E5DB88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A6C5008-89EA-4A77-8DD7-44D8D55F118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A36AB44-FF47-494D-A93D-E96F3B4BE0EB}"/>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8" name="Fußzeilenplatzhalter 7">
            <a:extLst>
              <a:ext uri="{FF2B5EF4-FFF2-40B4-BE49-F238E27FC236}">
                <a16:creationId xmlns:a16="http://schemas.microsoft.com/office/drawing/2014/main" id="{2ED55A67-99AD-4670-B06E-41F4B70180B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C2C347D-FE6A-4ACD-8839-652B1F59C90E}"/>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399910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1012F-0728-41C0-84D5-9D3F3316934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C10E3D-1227-4E82-AA4D-4B329373965B}"/>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4" name="Fußzeilenplatzhalter 3">
            <a:extLst>
              <a:ext uri="{FF2B5EF4-FFF2-40B4-BE49-F238E27FC236}">
                <a16:creationId xmlns:a16="http://schemas.microsoft.com/office/drawing/2014/main" id="{8DEBE689-D4BB-49DF-8658-7EDB213B7EB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9CAC6A8-AFD5-4E9E-BB9C-7927ED3EE328}"/>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1759877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5AFD3D2-E35E-451D-85AD-D59CF42E3CD2}"/>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3" name="Fußzeilenplatzhalter 2">
            <a:extLst>
              <a:ext uri="{FF2B5EF4-FFF2-40B4-BE49-F238E27FC236}">
                <a16:creationId xmlns:a16="http://schemas.microsoft.com/office/drawing/2014/main" id="{84F45722-95DD-43C6-95E2-D84D4A241AC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695452E-82F9-4EB8-80D3-E080441E5BEA}"/>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144598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839DE4-A637-423F-BD44-5AD92A06509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6A4AB71-C1AD-49D0-A807-E6A9027DE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716B6C-EA36-416D-8DC6-79E957CF7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E6B45AF-39EC-4340-9348-FC54E0F69E9F}"/>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6" name="Fußzeilenplatzhalter 5">
            <a:extLst>
              <a:ext uri="{FF2B5EF4-FFF2-40B4-BE49-F238E27FC236}">
                <a16:creationId xmlns:a16="http://schemas.microsoft.com/office/drawing/2014/main" id="{31F32CE2-629E-476E-BC2D-19DE5149664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DC9D337-7FF2-4938-8CCB-B0E1F165D63E}"/>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278656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B5239-B149-41E6-8BFD-A1924C12BA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DB77544-6B9E-4522-B7FF-3648B8564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C136E2F9-4A00-4140-8F28-2E0A601878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AEAADD2-50D1-42D1-B5C3-8CE5A87F7B48}"/>
              </a:ext>
            </a:extLst>
          </p:cNvPr>
          <p:cNvSpPr>
            <a:spLocks noGrp="1"/>
          </p:cNvSpPr>
          <p:nvPr>
            <p:ph type="dt" sz="half" idx="10"/>
          </p:nvPr>
        </p:nvSpPr>
        <p:spPr/>
        <p:txBody>
          <a:bodyPr/>
          <a:lstStyle/>
          <a:p>
            <a:fld id="{6B82D186-FEBA-4823-881B-02B7FEC23AEF}" type="datetimeFigureOut">
              <a:rPr lang="de-DE" smtClean="0"/>
              <a:t>18.01.2022</a:t>
            </a:fld>
            <a:endParaRPr lang="de-DE"/>
          </a:p>
        </p:txBody>
      </p:sp>
      <p:sp>
        <p:nvSpPr>
          <p:cNvPr id="6" name="Fußzeilenplatzhalter 5">
            <a:extLst>
              <a:ext uri="{FF2B5EF4-FFF2-40B4-BE49-F238E27FC236}">
                <a16:creationId xmlns:a16="http://schemas.microsoft.com/office/drawing/2014/main" id="{C7C03E04-9807-4F43-8A25-F29E9FB0993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18E5F29-458D-4EE5-98F3-7365AA169EEA}"/>
              </a:ext>
            </a:extLst>
          </p:cNvPr>
          <p:cNvSpPr>
            <a:spLocks noGrp="1"/>
          </p:cNvSpPr>
          <p:nvPr>
            <p:ph type="sldNum" sz="quarter" idx="12"/>
          </p:nvPr>
        </p:nvSpPr>
        <p:spPr/>
        <p:txBody>
          <a:bodyPr/>
          <a:lstStyle/>
          <a:p>
            <a:fld id="{DF724EC9-2D0E-4197-AB65-45E25A82153D}" type="slidenum">
              <a:rPr lang="de-DE" smtClean="0"/>
              <a:t>‹Nr.›</a:t>
            </a:fld>
            <a:endParaRPr lang="de-DE"/>
          </a:p>
        </p:txBody>
      </p:sp>
    </p:spTree>
    <p:extLst>
      <p:ext uri="{BB962C8B-B14F-4D97-AF65-F5344CB8AC3E}">
        <p14:creationId xmlns:p14="http://schemas.microsoft.com/office/powerpoint/2010/main" val="238804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2E10849-4390-429A-88F7-597D230D8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4AC83B9-9A06-4FB9-BCFC-D307E3B1D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F9BC5B11-0DFE-450A-BAC3-7971F47A13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2D186-FEBA-4823-881B-02B7FEC23AEF}" type="datetimeFigureOut">
              <a:rPr lang="de-DE" smtClean="0"/>
              <a:t>18.01.2022</a:t>
            </a:fld>
            <a:endParaRPr lang="de-DE"/>
          </a:p>
        </p:txBody>
      </p:sp>
      <p:sp>
        <p:nvSpPr>
          <p:cNvPr id="5" name="Fußzeilenplatzhalter 4">
            <a:extLst>
              <a:ext uri="{FF2B5EF4-FFF2-40B4-BE49-F238E27FC236}">
                <a16:creationId xmlns:a16="http://schemas.microsoft.com/office/drawing/2014/main" id="{96F6AD48-BB8C-4841-8050-CE1AFA139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2691F29-E464-4AD3-ADF5-E6C252272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724EC9-2D0E-4197-AB65-45E25A82153D}" type="slidenum">
              <a:rPr lang="de-DE" smtClean="0"/>
              <a:t>‹Nr.›</a:t>
            </a:fld>
            <a:endParaRPr lang="de-DE"/>
          </a:p>
        </p:txBody>
      </p:sp>
    </p:spTree>
    <p:extLst>
      <p:ext uri="{BB962C8B-B14F-4D97-AF65-F5344CB8AC3E}">
        <p14:creationId xmlns:p14="http://schemas.microsoft.com/office/powerpoint/2010/main" val="183035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9B30FB4-FD71-4087-8BF6-7C12D3DCA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832AE6F1-3167-4A10-852B-9D5F87294C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DEB2E60-69F6-46FC-B042-06666C4C43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706A1-799F-4944-BD34-92E7A94D5AE2}" type="datetimeFigureOut">
              <a:rPr lang="en-US" smtClean="0"/>
              <a:t>1/18/2022</a:t>
            </a:fld>
            <a:endParaRPr lang="en-US"/>
          </a:p>
        </p:txBody>
      </p:sp>
      <p:sp>
        <p:nvSpPr>
          <p:cNvPr id="5" name="Fußzeilenplatzhalter 4">
            <a:extLst>
              <a:ext uri="{FF2B5EF4-FFF2-40B4-BE49-F238E27FC236}">
                <a16:creationId xmlns:a16="http://schemas.microsoft.com/office/drawing/2014/main" id="{B8995F55-C5AC-401F-B869-29185EDB07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96076186-ACA1-4E9D-B557-8CBC5B0AB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4844B-DD89-40CA-9AF1-7EA9D6993DFF}" type="slidenum">
              <a:rPr lang="en-US" smtClean="0"/>
              <a:t>‹Nr.›</a:t>
            </a:fld>
            <a:endParaRPr lang="en-US"/>
          </a:p>
        </p:txBody>
      </p:sp>
    </p:spTree>
    <p:extLst>
      <p:ext uri="{BB962C8B-B14F-4D97-AF65-F5344CB8AC3E}">
        <p14:creationId xmlns:p14="http://schemas.microsoft.com/office/powerpoint/2010/main" val="1766653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354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1F40F34-C0F8-4F52-AA17-39BE52D509E7}" type="datetimeFigureOut">
              <a:rPr lang="de-DE" smtClean="0"/>
              <a:t>18.01.2022</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de-DE"/>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0D33E1-FDB2-4B72-B33B-D546B5BB722E}" type="slidenum">
              <a:rPr lang="de-DE" smtClean="0"/>
              <a:t>‹Nr.›</a:t>
            </a:fld>
            <a:endParaRPr lang="de-DE"/>
          </a:p>
        </p:txBody>
      </p:sp>
      <p:pic>
        <p:nvPicPr>
          <p:cNvPr id="7" name="Grafik 6">
            <a:extLst>
              <a:ext uri="{FF2B5EF4-FFF2-40B4-BE49-F238E27FC236}">
                <a16:creationId xmlns:a16="http://schemas.microsoft.com/office/drawing/2014/main" id="{7DCD4AD3-2F94-4921-A705-B1CA7099EEC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88597" y="336926"/>
            <a:ext cx="1496515" cy="389717"/>
          </a:xfrm>
          <a:prstGeom prst="rect">
            <a:avLst/>
          </a:prstGeom>
        </p:spPr>
      </p:pic>
    </p:spTree>
    <p:extLst>
      <p:ext uri="{BB962C8B-B14F-4D97-AF65-F5344CB8AC3E}">
        <p14:creationId xmlns:p14="http://schemas.microsoft.com/office/powerpoint/2010/main" val="36441096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atthiasReining/fhws-bpm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google.com/architecture/microservices-architecture-introduction"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www.dynatrace.com/news/blog/what-are-microservices/"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xenonstack.com/blog/eda-for-cloud-native-kubernet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onfluent.io/blog/building-a-microservices-ecosystem-with-kafka-streams-and-ksq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log.bernd-ruecker.com/the-microservice-workflow-automation-cheat-sheet-fc0a80dc25a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hyperlink" Target="https://entwickler.de/software-architektur/wie-lasst-sich-ordnung-in-einen-haufen-micro-services-bringe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twickler.de/microservices/die-ordnung-uber-den-haufen-werfen"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zuehlke.com/de/insights/macro-problems-microservices" TargetMode="External"/><Relationship Id="rId7" Type="http://schemas.openxmlformats.org/officeDocument/2006/relationships/hyperlink" Target="https://www.linkedin.com/pulse/dependency-hell-microservices-how-avoid-nabil-hijazi/"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adservio.fr/post/from-monolithic-pain-to-microservices-hell"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infoq.com/presentations/netflix-chaos-microservices/"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camunda.com/about/customer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thiasReining/fhws-bpmn"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baeldung.com/flowable" TargetMode="External"/><Relationship Id="rId2" Type="http://schemas.openxmlformats.org/officeDocument/2006/relationships/hyperlink" Target="http://www.bpmn.org/" TargetMode="External"/><Relationship Id="rId1" Type="http://schemas.openxmlformats.org/officeDocument/2006/relationships/slideLayout" Target="../slideLayouts/slideLayout2.xml"/><Relationship Id="rId4" Type="http://schemas.openxmlformats.org/officeDocument/2006/relationships/hyperlink" Target="https://weissenberg-group.de/zusammenspiel-von-bpm-und-rp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amunda.com/de/bpmn/bpmn-examples/"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www.flokzu.com/" TargetMode="External"/><Relationship Id="rId3" Type="http://schemas.openxmlformats.org/officeDocument/2006/relationships/hyperlink" Target="https://powerautomate.microsoft.com/" TargetMode="External"/><Relationship Id="rId7" Type="http://schemas.openxmlformats.org/officeDocument/2006/relationships/hyperlink" Target="https://kissflow.com/low-code/" TargetMode="External"/><Relationship Id="rId12" Type="http://schemas.openxmlformats.org/officeDocument/2006/relationships/hyperlink" Target="https://www.redhat.com/en/resources/process-automation-overview" TargetMode="External"/><Relationship Id="rId2" Type="http://schemas.openxmlformats.org/officeDocument/2006/relationships/hyperlink" Target="https://zapier.com/" TargetMode="External"/><Relationship Id="rId1" Type="http://schemas.openxmlformats.org/officeDocument/2006/relationships/slideLayout" Target="../slideLayouts/slideLayout2.xml"/><Relationship Id="rId6" Type="http://schemas.openxmlformats.org/officeDocument/2006/relationships/hyperlink" Target="https://www.pega.com/de/products/platform/case-management" TargetMode="External"/><Relationship Id="rId11" Type="http://schemas.openxmlformats.org/officeDocument/2006/relationships/hyperlink" Target="https://www.activiti.org/" TargetMode="External"/><Relationship Id="rId5" Type="http://schemas.openxmlformats.org/officeDocument/2006/relationships/hyperlink" Target="https://www.gbtec.com/resources/no-code-and-low-code-automation/" TargetMode="External"/><Relationship Id="rId10" Type="http://schemas.openxmlformats.org/officeDocument/2006/relationships/hyperlink" Target="https://www.flowable.com/" TargetMode="External"/><Relationship Id="rId4" Type="http://schemas.openxmlformats.org/officeDocument/2006/relationships/hyperlink" Target="https://kissflow.com/low-code/no-code/" TargetMode="External"/><Relationship Id="rId9" Type="http://schemas.openxmlformats.org/officeDocument/2006/relationships/hyperlink" Target="https://camu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48D641-7D5E-4B44-98BE-3A5E36147FB8}"/>
              </a:ext>
            </a:extLst>
          </p:cNvPr>
          <p:cNvSpPr>
            <a:spLocks noGrp="1"/>
          </p:cNvSpPr>
          <p:nvPr>
            <p:ph type="ctrTitle"/>
          </p:nvPr>
        </p:nvSpPr>
        <p:spPr/>
        <p:txBody>
          <a:bodyPr/>
          <a:lstStyle/>
          <a:p>
            <a:r>
              <a:rPr lang="de-DE" dirty="0"/>
              <a:t>SOA, Microservices &amp; BPMS</a:t>
            </a:r>
          </a:p>
        </p:txBody>
      </p:sp>
      <p:sp>
        <p:nvSpPr>
          <p:cNvPr id="3" name="Untertitel 2">
            <a:extLst>
              <a:ext uri="{FF2B5EF4-FFF2-40B4-BE49-F238E27FC236}">
                <a16:creationId xmlns:a16="http://schemas.microsoft.com/office/drawing/2014/main" id="{2BD1C7AE-7E79-4017-BBDA-742405F38A29}"/>
              </a:ext>
            </a:extLst>
          </p:cNvPr>
          <p:cNvSpPr>
            <a:spLocks noGrp="1"/>
          </p:cNvSpPr>
          <p:nvPr>
            <p:ph type="subTitle" idx="1"/>
          </p:nvPr>
        </p:nvSpPr>
        <p:spPr/>
        <p:txBody>
          <a:bodyPr/>
          <a:lstStyle/>
          <a:p>
            <a:r>
              <a:rPr lang="de-DE" dirty="0"/>
              <a:t>2022-01-18</a:t>
            </a:r>
          </a:p>
          <a:p>
            <a:r>
              <a:rPr lang="de-DE" dirty="0"/>
              <a:t>FHWS</a:t>
            </a:r>
          </a:p>
        </p:txBody>
      </p:sp>
    </p:spTree>
    <p:extLst>
      <p:ext uri="{BB962C8B-B14F-4D97-AF65-F5344CB8AC3E}">
        <p14:creationId xmlns:p14="http://schemas.microsoft.com/office/powerpoint/2010/main" val="3436740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61D6E6C-5E90-4CCA-980B-679AC12A6CAD}"/>
              </a:ext>
            </a:extLst>
          </p:cNvPr>
          <p:cNvSpPr>
            <a:spLocks noGrp="1"/>
          </p:cNvSpPr>
          <p:nvPr>
            <p:ph type="title"/>
          </p:nvPr>
        </p:nvSpPr>
        <p:spPr/>
        <p:txBody>
          <a:bodyPr/>
          <a:lstStyle/>
          <a:p>
            <a:r>
              <a:rPr lang="de-DE" dirty="0"/>
              <a:t>Demo I 💪💪💪</a:t>
            </a:r>
          </a:p>
        </p:txBody>
      </p:sp>
      <p:sp>
        <p:nvSpPr>
          <p:cNvPr id="7" name="Textplatzhalter 6">
            <a:extLst>
              <a:ext uri="{FF2B5EF4-FFF2-40B4-BE49-F238E27FC236}">
                <a16:creationId xmlns:a16="http://schemas.microsoft.com/office/drawing/2014/main" id="{0ADCB6EE-C2CE-4079-B707-018736959791}"/>
              </a:ext>
            </a:extLst>
          </p:cNvPr>
          <p:cNvSpPr>
            <a:spLocks noGrp="1"/>
          </p:cNvSpPr>
          <p:nvPr>
            <p:ph type="body" idx="1"/>
          </p:nvPr>
        </p:nvSpPr>
        <p:spPr/>
        <p:txBody>
          <a:bodyPr/>
          <a:lstStyle/>
          <a:p>
            <a:endParaRPr lang="de-DE" dirty="0"/>
          </a:p>
          <a:p>
            <a:r>
              <a:rPr lang="de-DE" dirty="0">
                <a:hlinkClick r:id="rId2"/>
              </a:rPr>
              <a:t>https://github.com/MatthiasReining/fhws-bpmn</a:t>
            </a:r>
            <a:endParaRPr lang="de-DE" dirty="0"/>
          </a:p>
        </p:txBody>
      </p:sp>
      <p:sp>
        <p:nvSpPr>
          <p:cNvPr id="5" name="Textfeld 4">
            <a:extLst>
              <a:ext uri="{FF2B5EF4-FFF2-40B4-BE49-F238E27FC236}">
                <a16:creationId xmlns:a16="http://schemas.microsoft.com/office/drawing/2014/main" id="{590B5472-9482-4691-95B0-C45F37E8D5EA}"/>
              </a:ext>
            </a:extLst>
          </p:cNvPr>
          <p:cNvSpPr txBox="1"/>
          <p:nvPr/>
        </p:nvSpPr>
        <p:spPr>
          <a:xfrm>
            <a:off x="8473439" y="3842881"/>
            <a:ext cx="2717075" cy="2246769"/>
          </a:xfrm>
          <a:custGeom>
            <a:avLst/>
            <a:gdLst>
              <a:gd name="connsiteX0" fmla="*/ 0 w 2717075"/>
              <a:gd name="connsiteY0" fmla="*/ 0 h 2246769"/>
              <a:gd name="connsiteX1" fmla="*/ 2717075 w 2717075"/>
              <a:gd name="connsiteY1" fmla="*/ 0 h 2246769"/>
              <a:gd name="connsiteX2" fmla="*/ 2717075 w 2717075"/>
              <a:gd name="connsiteY2" fmla="*/ 2246769 h 2246769"/>
              <a:gd name="connsiteX3" fmla="*/ 0 w 2717075"/>
              <a:gd name="connsiteY3" fmla="*/ 2246769 h 2246769"/>
              <a:gd name="connsiteX4" fmla="*/ 0 w 2717075"/>
              <a:gd name="connsiteY4" fmla="*/ 0 h 224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075" h="2246769" extrusionOk="0">
                <a:moveTo>
                  <a:pt x="0" y="0"/>
                </a:moveTo>
                <a:cubicBezTo>
                  <a:pt x="766578" y="92627"/>
                  <a:pt x="1468103" y="155079"/>
                  <a:pt x="2717075" y="0"/>
                </a:cubicBezTo>
                <a:cubicBezTo>
                  <a:pt x="2584092" y="638093"/>
                  <a:pt x="2605119" y="1612789"/>
                  <a:pt x="2717075" y="2246769"/>
                </a:cubicBezTo>
                <a:cubicBezTo>
                  <a:pt x="2404892" y="2315320"/>
                  <a:pt x="957663" y="2223373"/>
                  <a:pt x="0" y="2246769"/>
                </a:cubicBezTo>
                <a:cubicBezTo>
                  <a:pt x="137640" y="1294896"/>
                  <a:pt x="-107277" y="651626"/>
                  <a:pt x="0" y="0"/>
                </a:cubicBezTo>
                <a:close/>
              </a:path>
            </a:pathLst>
          </a:custGeom>
          <a:noFill/>
          <a:ln>
            <a:solidFill>
              <a:schemeClr val="tx1"/>
            </a:solidFill>
            <a:extLst>
              <a:ext uri="{C807C97D-BFC1-408E-A445-0C87EB9F89A2}">
                <ask:lineSketchStyleProps xmlns:ask="http://schemas.microsoft.com/office/drawing/2018/sketchyshapes" sd="2897574549">
                  <a:prstGeom prst="rect">
                    <a:avLst/>
                  </a:prstGeom>
                  <ask:type>
                    <ask:lineSketchCurved/>
                  </ask:type>
                </ask:lineSketchStyleProps>
              </a:ext>
            </a:extLst>
          </a:ln>
        </p:spPr>
        <p:txBody>
          <a:bodyPr wrap="square">
            <a:spAutoFit/>
          </a:bodyPr>
          <a:lstStyle/>
          <a:p>
            <a:endParaRPr lang="en-US" sz="1400" dirty="0"/>
          </a:p>
          <a:p>
            <a:r>
              <a:rPr lang="en-US" sz="1400" dirty="0"/>
              <a:t>Screenplay</a:t>
            </a:r>
          </a:p>
          <a:p>
            <a:pPr marL="285750" indent="-285750">
              <a:buFont typeface="Wingdings" panose="05000000000000000000" pitchFamily="2" charset="2"/>
              <a:buChar char="§"/>
            </a:pPr>
            <a:r>
              <a:rPr lang="en-US" sz="1400" dirty="0"/>
              <a:t>Setup BPMS (Camunda)</a:t>
            </a:r>
          </a:p>
          <a:p>
            <a:pPr marL="285750" indent="-285750">
              <a:buFont typeface="Wingdings" panose="05000000000000000000" pitchFamily="2" charset="2"/>
              <a:buChar char="§"/>
            </a:pPr>
            <a:r>
              <a:rPr lang="en-US" sz="1400" dirty="0"/>
              <a:t>Camunda Demo Processes</a:t>
            </a:r>
          </a:p>
          <a:p>
            <a:pPr marL="285750" indent="-285750">
              <a:buFont typeface="Wingdings" panose="05000000000000000000" pitchFamily="2" charset="2"/>
              <a:buChar char="§"/>
            </a:pPr>
            <a:r>
              <a:rPr lang="en-US" sz="1400" dirty="0"/>
              <a:t>New FHWS Processes</a:t>
            </a:r>
          </a:p>
          <a:p>
            <a:pPr marL="285750" indent="-285750">
              <a:buFont typeface="Wingdings" panose="05000000000000000000" pitchFamily="2" charset="2"/>
              <a:buChar char="§"/>
            </a:pPr>
            <a:r>
              <a:rPr lang="en-US" sz="1400" dirty="0"/>
              <a:t>Script Tasks</a:t>
            </a:r>
          </a:p>
          <a:p>
            <a:pPr marL="285750" indent="-285750">
              <a:buFont typeface="Wingdings" panose="05000000000000000000" pitchFamily="2" charset="2"/>
              <a:buChar char="§"/>
            </a:pPr>
            <a:r>
              <a:rPr lang="en-US" sz="1400" dirty="0"/>
              <a:t>Java Service Tasks</a:t>
            </a:r>
          </a:p>
          <a:p>
            <a:pPr marL="285750" indent="-285750">
              <a:buFont typeface="Wingdings" panose="05000000000000000000" pitchFamily="2" charset="2"/>
              <a:buChar char="§"/>
            </a:pPr>
            <a:r>
              <a:rPr lang="en-US" sz="1400" dirty="0"/>
              <a:t>REST API</a:t>
            </a:r>
          </a:p>
          <a:p>
            <a:pPr marL="285750" indent="-285750">
              <a:buFont typeface="Wingdings" panose="05000000000000000000" pitchFamily="2" charset="2"/>
              <a:buChar char="§"/>
            </a:pPr>
            <a:r>
              <a:rPr lang="en-US" sz="1400" dirty="0"/>
              <a:t>Change Service Task Order</a:t>
            </a:r>
          </a:p>
          <a:p>
            <a:pPr marL="285750" indent="-285750">
              <a:buFont typeface="Wingdings" panose="05000000000000000000" pitchFamily="2" charset="2"/>
              <a:buChar char="§"/>
            </a:pPr>
            <a:r>
              <a:rPr lang="en-US" sz="1400" dirty="0"/>
              <a:t>Add Gateway</a:t>
            </a:r>
          </a:p>
        </p:txBody>
      </p:sp>
    </p:spTree>
    <p:extLst>
      <p:ext uri="{BB962C8B-B14F-4D97-AF65-F5344CB8AC3E}">
        <p14:creationId xmlns:p14="http://schemas.microsoft.com/office/powerpoint/2010/main" val="339377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Von Armbrust bis Zwistel – Waffen von A bis Z - Museen der Stadt Bamberg">
            <a:extLst>
              <a:ext uri="{FF2B5EF4-FFF2-40B4-BE49-F238E27FC236}">
                <a16:creationId xmlns:a16="http://schemas.microsoft.com/office/drawing/2014/main" id="{3FAAD652-26BF-43CC-B774-4D1F6645D9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7"/>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Untertitel 3">
            <a:extLst>
              <a:ext uri="{FF2B5EF4-FFF2-40B4-BE49-F238E27FC236}">
                <a16:creationId xmlns:a16="http://schemas.microsoft.com/office/drawing/2014/main" id="{2D9077F5-9A69-4C9F-9004-C1462DAFFCA2}"/>
              </a:ext>
            </a:extLst>
          </p:cNvPr>
          <p:cNvSpPr txBox="1">
            <a:spLocks/>
          </p:cNvSpPr>
          <p:nvPr/>
        </p:nvSpPr>
        <p:spPr>
          <a:xfrm>
            <a:off x="7931020" y="1557618"/>
            <a:ext cx="4096139" cy="4450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latin typeface="+mn-lt"/>
            </a:endParaRPr>
          </a:p>
          <a:p>
            <a:pPr marL="0" indent="0" algn="ctr">
              <a:buNone/>
            </a:pPr>
            <a:r>
              <a:rPr lang="en-US" dirty="0">
                <a:latin typeface="+mn-lt"/>
              </a:rPr>
              <a:t>BPMN2 was introduced in</a:t>
            </a:r>
          </a:p>
          <a:p>
            <a:pPr marL="0" indent="0" algn="ctr">
              <a:buNone/>
            </a:pPr>
            <a:r>
              <a:rPr lang="en-US" sz="4800" dirty="0">
                <a:latin typeface="+mn-lt"/>
              </a:rPr>
              <a:t>2011</a:t>
            </a:r>
          </a:p>
          <a:p>
            <a:pPr marL="0" indent="0" algn="ctr">
              <a:buNone/>
            </a:pPr>
            <a:endParaRPr lang="en-US" b="1" dirty="0">
              <a:latin typeface="+mn-lt"/>
            </a:endParaRPr>
          </a:p>
          <a:p>
            <a:pPr marL="0" indent="0" algn="ctr">
              <a:buNone/>
            </a:pPr>
            <a:endParaRPr lang="en-US" b="1" dirty="0">
              <a:latin typeface="+mn-lt"/>
            </a:endParaRPr>
          </a:p>
          <a:p>
            <a:pPr marL="0" indent="0" algn="ctr">
              <a:buNone/>
            </a:pPr>
            <a:endParaRPr lang="en-US" b="1" dirty="0">
              <a:latin typeface="+mn-lt"/>
            </a:endParaRPr>
          </a:p>
          <a:p>
            <a:pPr marL="0" indent="0" algn="ctr">
              <a:buNone/>
            </a:pPr>
            <a:r>
              <a:rPr lang="en-US" sz="6600" b="1" dirty="0">
                <a:latin typeface="+mn-lt"/>
              </a:rPr>
              <a:t>LEGACY???</a:t>
            </a:r>
          </a:p>
        </p:txBody>
      </p:sp>
    </p:spTree>
    <p:extLst>
      <p:ext uri="{BB962C8B-B14F-4D97-AF65-F5344CB8AC3E}">
        <p14:creationId xmlns:p14="http://schemas.microsoft.com/office/powerpoint/2010/main" val="426013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A58FB-EA20-4631-840C-604095520E48}"/>
              </a:ext>
            </a:extLst>
          </p:cNvPr>
          <p:cNvSpPr>
            <a:spLocks noGrp="1"/>
          </p:cNvSpPr>
          <p:nvPr>
            <p:ph type="title"/>
          </p:nvPr>
        </p:nvSpPr>
        <p:spPr/>
        <p:txBody>
          <a:bodyPr/>
          <a:lstStyle/>
          <a:p>
            <a:r>
              <a:rPr lang="en-US" dirty="0"/>
              <a:t>Process Modelling History…</a:t>
            </a:r>
          </a:p>
        </p:txBody>
      </p:sp>
      <p:pic>
        <p:nvPicPr>
          <p:cNvPr id="2052" name="Picture 4">
            <a:extLst>
              <a:ext uri="{FF2B5EF4-FFF2-40B4-BE49-F238E27FC236}">
                <a16:creationId xmlns:a16="http://schemas.microsoft.com/office/drawing/2014/main" id="{908BA1AB-D00B-4304-BBEA-54BF5A47F3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2969" y="1234968"/>
            <a:ext cx="7499683" cy="560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562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FCDDC1-D321-4D46-B531-00657FFC16E9}"/>
              </a:ext>
            </a:extLst>
          </p:cNvPr>
          <p:cNvSpPr>
            <a:spLocks noGrp="1"/>
          </p:cNvSpPr>
          <p:nvPr>
            <p:ph type="title"/>
          </p:nvPr>
        </p:nvSpPr>
        <p:spPr/>
        <p:txBody>
          <a:bodyPr/>
          <a:lstStyle/>
          <a:p>
            <a:r>
              <a:rPr lang="en-US" dirty="0"/>
              <a:t>Disadvantages when using BPMS</a:t>
            </a:r>
          </a:p>
        </p:txBody>
      </p:sp>
      <p:sp>
        <p:nvSpPr>
          <p:cNvPr id="3" name="Inhaltsplatzhalter 2">
            <a:extLst>
              <a:ext uri="{FF2B5EF4-FFF2-40B4-BE49-F238E27FC236}">
                <a16:creationId xmlns:a16="http://schemas.microsoft.com/office/drawing/2014/main" id="{ECE1F963-12D2-4B57-9BCF-BCF402C98E36}"/>
              </a:ext>
            </a:extLst>
          </p:cNvPr>
          <p:cNvSpPr>
            <a:spLocks noGrp="1"/>
          </p:cNvSpPr>
          <p:nvPr>
            <p:ph idx="1"/>
          </p:nvPr>
        </p:nvSpPr>
        <p:spPr/>
        <p:txBody>
          <a:bodyPr>
            <a:normAutofit/>
          </a:bodyPr>
          <a:lstStyle/>
          <a:p>
            <a:pPr>
              <a:buFont typeface="Wingdings" panose="05000000000000000000" pitchFamily="2" charset="2"/>
              <a:buChar char="§"/>
            </a:pPr>
            <a:r>
              <a:rPr lang="en-US" dirty="0"/>
              <a:t>Centralized business logic</a:t>
            </a:r>
          </a:p>
          <a:p>
            <a:pPr lvl="1">
              <a:buFont typeface="Wingdings" panose="05000000000000000000" pitchFamily="2" charset="2"/>
              <a:buChar char="§"/>
            </a:pPr>
            <a:r>
              <a:rPr lang="en-US" dirty="0"/>
              <a:t>Single point of failure</a:t>
            </a:r>
          </a:p>
          <a:p>
            <a:pPr>
              <a:buFont typeface="Wingdings" panose="05000000000000000000" pitchFamily="2" charset="2"/>
              <a:buChar char="§"/>
            </a:pPr>
            <a:r>
              <a:rPr lang="en-US" dirty="0"/>
              <a:t>Finding the right detail level (in your BPMN design)</a:t>
            </a:r>
          </a:p>
          <a:p>
            <a:pPr>
              <a:buFont typeface="Wingdings" panose="05000000000000000000" pitchFamily="2" charset="2"/>
              <a:buChar char="§"/>
            </a:pPr>
            <a:r>
              <a:rPr lang="en-US" dirty="0"/>
              <a:t>“Wrong” modelling will lead to unmanageable complexity</a:t>
            </a:r>
          </a:p>
          <a:p>
            <a:pPr>
              <a:buFont typeface="Wingdings" panose="05000000000000000000" pitchFamily="2" charset="2"/>
              <a:buChar char="§"/>
            </a:pPr>
            <a:endParaRPr lang="en-US" dirty="0"/>
          </a:p>
          <a:p>
            <a:pPr>
              <a:buFont typeface="Wingdings" panose="05000000000000000000" pitchFamily="2" charset="2"/>
              <a:buChar char="§"/>
            </a:pPr>
            <a:r>
              <a:rPr lang="en-US" dirty="0"/>
              <a:t>Sounds like “old stuff” (legacy)</a:t>
            </a:r>
          </a:p>
          <a:p>
            <a:pPr>
              <a:buFont typeface="Wingdings" panose="05000000000000000000" pitchFamily="2" charset="2"/>
              <a:buChar char="§"/>
            </a:pPr>
            <a:r>
              <a:rPr lang="en-US" dirty="0"/>
              <a:t>Often used with ESB (enterprise service bus) </a:t>
            </a:r>
            <a:r>
              <a:rPr lang="en-US" dirty="0">
                <a:sym typeface="Wingdings" panose="05000000000000000000" pitchFamily="2" charset="2"/>
              </a:rPr>
              <a:t> “monster”</a:t>
            </a:r>
          </a:p>
          <a:p>
            <a:pPr>
              <a:buFont typeface="Wingdings" panose="05000000000000000000" pitchFamily="2" charset="2"/>
              <a:buChar char="§"/>
            </a:pPr>
            <a:r>
              <a:rPr lang="en-US" dirty="0">
                <a:sym typeface="Wingdings" panose="05000000000000000000" pitchFamily="2" charset="2"/>
              </a:rPr>
              <a:t>No-code BPMS solutions often do not fulfil what they promise</a:t>
            </a:r>
            <a:br>
              <a:rPr lang="en-US" dirty="0">
                <a:sym typeface="Wingdings" panose="05000000000000000000" pitchFamily="2" charset="2"/>
              </a:rPr>
            </a:br>
            <a:r>
              <a:rPr lang="en-US" dirty="0">
                <a:sym typeface="Wingdings" panose="05000000000000000000" pitchFamily="2" charset="2"/>
              </a:rPr>
              <a:t>OR the requirements grow over time</a:t>
            </a:r>
            <a:endParaRPr lang="en-US" dirty="0"/>
          </a:p>
        </p:txBody>
      </p:sp>
      <p:pic>
        <p:nvPicPr>
          <p:cNvPr id="3074" name="Picture 2">
            <a:extLst>
              <a:ext uri="{FF2B5EF4-FFF2-40B4-BE49-F238E27FC236}">
                <a16:creationId xmlns:a16="http://schemas.microsoft.com/office/drawing/2014/main" id="{27503E98-4F9F-4F6E-84E8-4D3F5665C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507" y="583659"/>
            <a:ext cx="3894306" cy="333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9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3B513F1-9F8E-49A7-9755-958AC58E1DDB}"/>
              </a:ext>
            </a:extLst>
          </p:cNvPr>
          <p:cNvSpPr>
            <a:spLocks noGrp="1"/>
          </p:cNvSpPr>
          <p:nvPr>
            <p:ph type="title"/>
          </p:nvPr>
        </p:nvSpPr>
        <p:spPr/>
        <p:txBody>
          <a:bodyPr/>
          <a:lstStyle/>
          <a:p>
            <a:r>
              <a:rPr lang="de-DE" dirty="0"/>
              <a:t>Microservices &amp;</a:t>
            </a:r>
            <a:br>
              <a:rPr lang="de-DE" dirty="0"/>
            </a:br>
            <a:r>
              <a:rPr lang="de-DE" dirty="0"/>
              <a:t>Event Driven Architecture</a:t>
            </a:r>
          </a:p>
        </p:txBody>
      </p:sp>
      <p:sp>
        <p:nvSpPr>
          <p:cNvPr id="5" name="Textplatzhalter 4">
            <a:extLst>
              <a:ext uri="{FF2B5EF4-FFF2-40B4-BE49-F238E27FC236}">
                <a16:creationId xmlns:a16="http://schemas.microsoft.com/office/drawing/2014/main" id="{C3B5559C-C26C-4C96-AD5F-1710292A81C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1782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F4243CF-73B4-460A-B251-E47D795B8003}"/>
              </a:ext>
            </a:extLst>
          </p:cNvPr>
          <p:cNvSpPr>
            <a:spLocks noGrp="1"/>
          </p:cNvSpPr>
          <p:nvPr>
            <p:ph type="title"/>
          </p:nvPr>
        </p:nvSpPr>
        <p:spPr>
          <a:xfrm>
            <a:off x="6417733" y="490538"/>
            <a:ext cx="5291663" cy="868000"/>
          </a:xfrm>
        </p:spPr>
        <p:txBody>
          <a:bodyPr anchor="b">
            <a:normAutofit/>
          </a:bodyPr>
          <a:lstStyle/>
          <a:p>
            <a:r>
              <a:rPr lang="de-DE" sz="4000" dirty="0"/>
              <a:t>Martin Fowler</a:t>
            </a:r>
          </a:p>
        </p:txBody>
      </p:sp>
      <p:pic>
        <p:nvPicPr>
          <p:cNvPr id="1026" name="Picture 2" descr="photo of Martin Fowler">
            <a:extLst>
              <a:ext uri="{FF2B5EF4-FFF2-40B4-BE49-F238E27FC236}">
                <a16:creationId xmlns:a16="http://schemas.microsoft.com/office/drawing/2014/main" id="{F0725AB8-7A60-47A2-B3B4-90D97D16E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91" r="-1" b="-1"/>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5" name="Inhaltsplatzhalter 4">
            <a:extLst>
              <a:ext uri="{FF2B5EF4-FFF2-40B4-BE49-F238E27FC236}">
                <a16:creationId xmlns:a16="http://schemas.microsoft.com/office/drawing/2014/main" id="{606DDE9E-BBF1-48D4-A0F5-C8BB27C7B1A0}"/>
              </a:ext>
            </a:extLst>
          </p:cNvPr>
          <p:cNvSpPr>
            <a:spLocks noGrp="1"/>
          </p:cNvSpPr>
          <p:nvPr>
            <p:ph idx="1"/>
          </p:nvPr>
        </p:nvSpPr>
        <p:spPr>
          <a:xfrm>
            <a:off x="6417735" y="1735045"/>
            <a:ext cx="3788712" cy="4927012"/>
          </a:xfrm>
        </p:spPr>
        <p:txBody>
          <a:bodyPr>
            <a:normAutofit/>
          </a:bodyPr>
          <a:lstStyle/>
          <a:p>
            <a:pPr marL="0" indent="0">
              <a:buNone/>
            </a:pPr>
            <a:r>
              <a:rPr lang="de-DE" sz="1800" dirty="0"/>
              <a:t>		… 2003</a:t>
            </a:r>
          </a:p>
          <a:p>
            <a:pPr marL="0" indent="0">
              <a:buNone/>
            </a:pPr>
            <a:endParaRPr lang="de-DE" sz="1800" dirty="0"/>
          </a:p>
          <a:p>
            <a:pPr marL="0" indent="0">
              <a:buNone/>
            </a:pPr>
            <a:endParaRPr lang="de-DE" sz="1800" dirty="0"/>
          </a:p>
          <a:p>
            <a:pPr marL="0" indent="0">
              <a:buNone/>
            </a:pPr>
            <a:endParaRPr lang="de-DE" sz="1800" dirty="0"/>
          </a:p>
          <a:p>
            <a:pPr marL="0" indent="0">
              <a:buNone/>
            </a:pPr>
            <a:endParaRPr lang="de-DE" sz="1800" dirty="0"/>
          </a:p>
          <a:p>
            <a:pPr marL="0" indent="0">
              <a:buNone/>
            </a:pPr>
            <a:endParaRPr lang="de-DE" sz="1800" dirty="0"/>
          </a:p>
          <a:p>
            <a:pPr marL="0" indent="0">
              <a:buNone/>
            </a:pPr>
            <a:endParaRPr lang="de-DE" sz="1800" dirty="0"/>
          </a:p>
          <a:p>
            <a:pPr>
              <a:buFontTx/>
              <a:buChar char="-"/>
            </a:pPr>
            <a:r>
              <a:rPr lang="de-DE" sz="1800" dirty="0" err="1"/>
              <a:t>Refactoring</a:t>
            </a:r>
            <a:endParaRPr lang="de-DE" sz="1800" dirty="0"/>
          </a:p>
          <a:p>
            <a:pPr>
              <a:buFontTx/>
              <a:buChar char="-"/>
            </a:pPr>
            <a:r>
              <a:rPr lang="de-DE" sz="1800" dirty="0"/>
              <a:t>Unit </a:t>
            </a:r>
            <a:r>
              <a:rPr lang="de-DE" sz="1800" dirty="0" err="1"/>
              <a:t>Testing</a:t>
            </a:r>
            <a:endParaRPr lang="de-DE" sz="1800" dirty="0"/>
          </a:p>
          <a:p>
            <a:pPr>
              <a:buFontTx/>
              <a:buChar char="-"/>
            </a:pPr>
            <a:r>
              <a:rPr lang="de-DE" sz="1800" dirty="0"/>
              <a:t>CI / CD</a:t>
            </a:r>
          </a:p>
          <a:p>
            <a:pPr>
              <a:buFontTx/>
              <a:buChar char="-"/>
            </a:pPr>
            <a:r>
              <a:rPr lang="de-DE" sz="1800" dirty="0"/>
              <a:t>Definition </a:t>
            </a:r>
            <a:r>
              <a:rPr lang="de-DE" sz="1800" dirty="0" err="1"/>
              <a:t>of</a:t>
            </a:r>
            <a:r>
              <a:rPr lang="de-DE" sz="1800" dirty="0"/>
              <a:t> Microservices</a:t>
            </a:r>
          </a:p>
          <a:p>
            <a:pPr>
              <a:buFontTx/>
              <a:buChar char="-"/>
            </a:pPr>
            <a:r>
              <a:rPr lang="de-DE" sz="1800" dirty="0"/>
              <a:t>…</a:t>
            </a:r>
          </a:p>
        </p:txBody>
      </p:sp>
      <p:pic>
        <p:nvPicPr>
          <p:cNvPr id="1030" name="Picture 6">
            <a:extLst>
              <a:ext uri="{FF2B5EF4-FFF2-40B4-BE49-F238E27FC236}">
                <a16:creationId xmlns:a16="http://schemas.microsoft.com/office/drawing/2014/main" id="{58282208-C62D-451E-BDC5-B58AEEDE2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733" y="1735045"/>
            <a:ext cx="1876607" cy="248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3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0FEFEA5F-BA22-43FD-B0A5-808DD4CF292E}"/>
              </a:ext>
            </a:extLst>
          </p:cNvPr>
          <p:cNvSpPr>
            <a:spLocks noGrp="1"/>
          </p:cNvSpPr>
          <p:nvPr>
            <p:ph idx="1"/>
          </p:nvPr>
        </p:nvSpPr>
        <p:spPr>
          <a:xfrm>
            <a:off x="376808" y="6120880"/>
            <a:ext cx="10515600" cy="419879"/>
          </a:xfrm>
        </p:spPr>
        <p:txBody>
          <a:bodyPr>
            <a:normAutofit/>
          </a:bodyPr>
          <a:lstStyle/>
          <a:p>
            <a:pPr marL="0" indent="0">
              <a:buNone/>
            </a:pPr>
            <a:r>
              <a:rPr lang="de-DE" sz="2000" dirty="0">
                <a:sym typeface="Wingdings" panose="05000000000000000000" pitchFamily="2" charset="2"/>
              </a:rPr>
              <a:t> </a:t>
            </a:r>
            <a:r>
              <a:rPr lang="de-DE" sz="2000" dirty="0">
                <a:sym typeface="Wingdings" panose="05000000000000000000" pitchFamily="2" charset="2"/>
                <a:hlinkClick r:id="rId2"/>
              </a:rPr>
              <a:t>https://martinfowler.com/articles/microservices.html</a:t>
            </a:r>
            <a:r>
              <a:rPr lang="de-DE" sz="2000" dirty="0">
                <a:sym typeface="Wingdings" panose="05000000000000000000" pitchFamily="2" charset="2"/>
              </a:rPr>
              <a:t>  </a:t>
            </a:r>
            <a:endParaRPr lang="de-DE" sz="2000" dirty="0"/>
          </a:p>
        </p:txBody>
      </p:sp>
      <p:pic>
        <p:nvPicPr>
          <p:cNvPr id="11" name="Grafik 10">
            <a:extLst>
              <a:ext uri="{FF2B5EF4-FFF2-40B4-BE49-F238E27FC236}">
                <a16:creationId xmlns:a16="http://schemas.microsoft.com/office/drawing/2014/main" id="{92AEA742-002B-4A47-AD6D-76A418330FBF}"/>
              </a:ext>
            </a:extLst>
          </p:cNvPr>
          <p:cNvPicPr>
            <a:picLocks noChangeAspect="1"/>
          </p:cNvPicPr>
          <p:nvPr/>
        </p:nvPicPr>
        <p:blipFill>
          <a:blip r:embed="rId3"/>
          <a:stretch>
            <a:fillRect/>
          </a:stretch>
        </p:blipFill>
        <p:spPr>
          <a:xfrm>
            <a:off x="376808" y="317241"/>
            <a:ext cx="11307753" cy="5715798"/>
          </a:xfrm>
          <a:custGeom>
            <a:avLst/>
            <a:gdLst>
              <a:gd name="connsiteX0" fmla="*/ 0 w 11307753"/>
              <a:gd name="connsiteY0" fmla="*/ 0 h 5715798"/>
              <a:gd name="connsiteX1" fmla="*/ 11307753 w 11307753"/>
              <a:gd name="connsiteY1" fmla="*/ 0 h 5715798"/>
              <a:gd name="connsiteX2" fmla="*/ 11307753 w 11307753"/>
              <a:gd name="connsiteY2" fmla="*/ 5715798 h 5715798"/>
              <a:gd name="connsiteX3" fmla="*/ 0 w 11307753"/>
              <a:gd name="connsiteY3" fmla="*/ 5715798 h 5715798"/>
              <a:gd name="connsiteX4" fmla="*/ 0 w 11307753"/>
              <a:gd name="connsiteY4" fmla="*/ 0 h 571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753" h="5715798" fill="none" extrusionOk="0">
                <a:moveTo>
                  <a:pt x="0" y="0"/>
                </a:moveTo>
                <a:cubicBezTo>
                  <a:pt x="5060338" y="-3076"/>
                  <a:pt x="8335942" y="60106"/>
                  <a:pt x="11307753" y="0"/>
                </a:cubicBezTo>
                <a:cubicBezTo>
                  <a:pt x="11407741" y="1142482"/>
                  <a:pt x="11384312" y="3298210"/>
                  <a:pt x="11307753" y="5715798"/>
                </a:cubicBezTo>
                <a:cubicBezTo>
                  <a:pt x="5775008" y="5577751"/>
                  <a:pt x="3012292" y="5564025"/>
                  <a:pt x="0" y="5715798"/>
                </a:cubicBezTo>
                <a:cubicBezTo>
                  <a:pt x="-125749" y="5011961"/>
                  <a:pt x="-168710" y="2133361"/>
                  <a:pt x="0" y="0"/>
                </a:cubicBezTo>
                <a:close/>
              </a:path>
              <a:path w="11307753" h="5715798" stroke="0" extrusionOk="0">
                <a:moveTo>
                  <a:pt x="0" y="0"/>
                </a:moveTo>
                <a:cubicBezTo>
                  <a:pt x="4762917" y="113367"/>
                  <a:pt x="8899913" y="-19044"/>
                  <a:pt x="11307753" y="0"/>
                </a:cubicBezTo>
                <a:cubicBezTo>
                  <a:pt x="11179082" y="1057104"/>
                  <a:pt x="11265485" y="3028156"/>
                  <a:pt x="11307753" y="5715798"/>
                </a:cubicBezTo>
                <a:cubicBezTo>
                  <a:pt x="9604639" y="5564507"/>
                  <a:pt x="2974003" y="5570466"/>
                  <a:pt x="0" y="5715798"/>
                </a:cubicBezTo>
                <a:cubicBezTo>
                  <a:pt x="167330" y="4464855"/>
                  <a:pt x="9006" y="1360259"/>
                  <a:pt x="0" y="0"/>
                </a:cubicBezTo>
                <a:close/>
              </a:path>
            </a:pathLst>
          </a:custGeom>
          <a:ln>
            <a:solidFill>
              <a:schemeClr val="tx1"/>
            </a:solidFill>
            <a:extLst>
              <a:ext uri="{C807C97D-BFC1-408E-A445-0C87EB9F89A2}">
                <ask:lineSketchStyleProps xmlns:ask="http://schemas.microsoft.com/office/drawing/2018/sketchyshapes" sd="3653843997">
                  <a:prstGeom prst="rect">
                    <a:avLst/>
                  </a:prstGeom>
                  <ask:type>
                    <ask:lineSketchCurved/>
                  </ask:type>
                </ask:lineSketchStyleProps>
              </a:ext>
            </a:extLst>
          </a:ln>
        </p:spPr>
      </p:pic>
    </p:spTree>
    <p:extLst>
      <p:ext uri="{BB962C8B-B14F-4D97-AF65-F5344CB8AC3E}">
        <p14:creationId xmlns:p14="http://schemas.microsoft.com/office/powerpoint/2010/main" val="2691314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oogle Cloud Console – Apps bei Google Play">
            <a:extLst>
              <a:ext uri="{FF2B5EF4-FFF2-40B4-BE49-F238E27FC236}">
                <a16:creationId xmlns:a16="http://schemas.microsoft.com/office/drawing/2014/main" id="{57CAE9FF-615A-426D-BF3F-AAFA1FB1D55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542991" y="210954"/>
            <a:ext cx="7013608" cy="701360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E633A175-E276-4C07-A1AB-23F8E0B9A9FB}"/>
              </a:ext>
            </a:extLst>
          </p:cNvPr>
          <p:cNvSpPr>
            <a:spLocks noGrp="1"/>
          </p:cNvSpPr>
          <p:nvPr>
            <p:ph type="title"/>
          </p:nvPr>
        </p:nvSpPr>
        <p:spPr>
          <a:xfrm>
            <a:off x="838200" y="365125"/>
            <a:ext cx="5061805" cy="1325563"/>
          </a:xfrm>
        </p:spPr>
        <p:txBody>
          <a:bodyPr/>
          <a:lstStyle/>
          <a:p>
            <a:r>
              <a:rPr lang="de-DE" dirty="0"/>
              <a:t>Monolith</a:t>
            </a:r>
          </a:p>
        </p:txBody>
      </p:sp>
      <p:sp>
        <p:nvSpPr>
          <p:cNvPr id="5" name="Textfeld 4">
            <a:extLst>
              <a:ext uri="{FF2B5EF4-FFF2-40B4-BE49-F238E27FC236}">
                <a16:creationId xmlns:a16="http://schemas.microsoft.com/office/drawing/2014/main" id="{F8323801-78ED-448C-8CB6-CB7676399AA4}"/>
              </a:ext>
            </a:extLst>
          </p:cNvPr>
          <p:cNvSpPr txBox="1"/>
          <p:nvPr/>
        </p:nvSpPr>
        <p:spPr>
          <a:xfrm>
            <a:off x="462201" y="6422052"/>
            <a:ext cx="9673647" cy="338554"/>
          </a:xfrm>
          <a:prstGeom prst="rect">
            <a:avLst/>
          </a:prstGeom>
          <a:noFill/>
        </p:spPr>
        <p:txBody>
          <a:bodyPr wrap="square">
            <a:spAutoFit/>
          </a:bodyPr>
          <a:lstStyle/>
          <a:p>
            <a:r>
              <a:rPr lang="de-DE" sz="1600" dirty="0"/>
              <a:t>[Source: </a:t>
            </a:r>
            <a:r>
              <a:rPr lang="de-DE" sz="1600" dirty="0">
                <a:hlinkClick r:id="rId3"/>
              </a:rPr>
              <a:t>https://cloud.google.com/architecture/microservices-architecture-introduction</a:t>
            </a:r>
            <a:r>
              <a:rPr lang="de-DE" sz="1600" dirty="0"/>
              <a:t>]</a:t>
            </a:r>
          </a:p>
        </p:txBody>
      </p:sp>
      <p:pic>
        <p:nvPicPr>
          <p:cNvPr id="7" name="Grafik 6">
            <a:extLst>
              <a:ext uri="{FF2B5EF4-FFF2-40B4-BE49-F238E27FC236}">
                <a16:creationId xmlns:a16="http://schemas.microsoft.com/office/drawing/2014/main" id="{8DFAE71A-22A7-46D1-B1E9-523603BF5514}"/>
              </a:ext>
            </a:extLst>
          </p:cNvPr>
          <p:cNvPicPr>
            <a:picLocks noChangeAspect="1"/>
          </p:cNvPicPr>
          <p:nvPr/>
        </p:nvPicPr>
        <p:blipFill>
          <a:blip r:embed="rId4"/>
          <a:stretch>
            <a:fillRect/>
          </a:stretch>
        </p:blipFill>
        <p:spPr>
          <a:xfrm>
            <a:off x="462201" y="2028530"/>
            <a:ext cx="5437804" cy="2572004"/>
          </a:xfrm>
          <a:prstGeom prst="rect">
            <a:avLst/>
          </a:prstGeom>
        </p:spPr>
      </p:pic>
      <p:pic>
        <p:nvPicPr>
          <p:cNvPr id="9" name="Grafik 8">
            <a:extLst>
              <a:ext uri="{FF2B5EF4-FFF2-40B4-BE49-F238E27FC236}">
                <a16:creationId xmlns:a16="http://schemas.microsoft.com/office/drawing/2014/main" id="{89CD128C-DD26-482B-ADB9-1CA593C5563D}"/>
              </a:ext>
            </a:extLst>
          </p:cNvPr>
          <p:cNvPicPr>
            <a:picLocks noChangeAspect="1"/>
          </p:cNvPicPr>
          <p:nvPr/>
        </p:nvPicPr>
        <p:blipFill>
          <a:blip r:embed="rId5"/>
          <a:stretch>
            <a:fillRect/>
          </a:stretch>
        </p:blipFill>
        <p:spPr>
          <a:xfrm>
            <a:off x="6291997" y="2197142"/>
            <a:ext cx="5845300" cy="2362994"/>
          </a:xfrm>
          <a:prstGeom prst="rect">
            <a:avLst/>
          </a:prstGeom>
        </p:spPr>
      </p:pic>
      <p:pic>
        <p:nvPicPr>
          <p:cNvPr id="11" name="Grafik 10">
            <a:extLst>
              <a:ext uri="{FF2B5EF4-FFF2-40B4-BE49-F238E27FC236}">
                <a16:creationId xmlns:a16="http://schemas.microsoft.com/office/drawing/2014/main" id="{910761A0-8532-4CDC-9D62-50F8C3C756DA}"/>
              </a:ext>
            </a:extLst>
          </p:cNvPr>
          <p:cNvPicPr>
            <a:picLocks noChangeAspect="1"/>
          </p:cNvPicPr>
          <p:nvPr/>
        </p:nvPicPr>
        <p:blipFill>
          <a:blip r:embed="rId6"/>
          <a:stretch>
            <a:fillRect/>
          </a:stretch>
        </p:blipFill>
        <p:spPr>
          <a:xfrm>
            <a:off x="6606772" y="4789015"/>
            <a:ext cx="5398679" cy="1703860"/>
          </a:xfrm>
          <a:prstGeom prst="rect">
            <a:avLst/>
          </a:prstGeom>
        </p:spPr>
      </p:pic>
      <p:cxnSp>
        <p:nvCxnSpPr>
          <p:cNvPr id="13" name="Gerader Verbinder 12">
            <a:extLst>
              <a:ext uri="{FF2B5EF4-FFF2-40B4-BE49-F238E27FC236}">
                <a16:creationId xmlns:a16="http://schemas.microsoft.com/office/drawing/2014/main" id="{2B843AC8-5C85-48DF-82A8-0A18D6A272EA}"/>
              </a:ext>
            </a:extLst>
          </p:cNvPr>
          <p:cNvCxnSpPr/>
          <p:nvPr/>
        </p:nvCxnSpPr>
        <p:spPr>
          <a:xfrm>
            <a:off x="6096000" y="2028530"/>
            <a:ext cx="0" cy="37497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4" name="Titel 1">
            <a:extLst>
              <a:ext uri="{FF2B5EF4-FFF2-40B4-BE49-F238E27FC236}">
                <a16:creationId xmlns:a16="http://schemas.microsoft.com/office/drawing/2014/main" id="{469BD3A9-2285-44BA-97E7-A43594FF6A84}"/>
              </a:ext>
            </a:extLst>
          </p:cNvPr>
          <p:cNvSpPr txBox="1">
            <a:spLocks/>
          </p:cNvSpPr>
          <p:nvPr/>
        </p:nvSpPr>
        <p:spPr>
          <a:xfrm>
            <a:off x="6096000" y="364882"/>
            <a:ext cx="57011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sym typeface="Wingdings" panose="05000000000000000000" pitchFamily="2" charset="2"/>
              </a:rPr>
              <a:t>  </a:t>
            </a:r>
            <a:r>
              <a:rPr lang="de-DE" dirty="0"/>
              <a:t>Microservice </a:t>
            </a:r>
          </a:p>
        </p:txBody>
      </p:sp>
      <p:cxnSp>
        <p:nvCxnSpPr>
          <p:cNvPr id="15" name="Gerader Verbinder 14">
            <a:extLst>
              <a:ext uri="{FF2B5EF4-FFF2-40B4-BE49-F238E27FC236}">
                <a16:creationId xmlns:a16="http://schemas.microsoft.com/office/drawing/2014/main" id="{CE5EBA66-873F-4DF3-B472-DED8BB80ABD6}"/>
              </a:ext>
            </a:extLst>
          </p:cNvPr>
          <p:cNvCxnSpPr>
            <a:cxnSpLocks/>
          </p:cNvCxnSpPr>
          <p:nvPr/>
        </p:nvCxnSpPr>
        <p:spPr>
          <a:xfrm flipH="1">
            <a:off x="6699183" y="4789015"/>
            <a:ext cx="5207269"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65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769A457-5BBF-48BE-8BEC-7E5308BC47CE}"/>
              </a:ext>
            </a:extLst>
          </p:cNvPr>
          <p:cNvSpPr>
            <a:spLocks noGrp="1"/>
          </p:cNvSpPr>
          <p:nvPr>
            <p:ph type="title"/>
          </p:nvPr>
        </p:nvSpPr>
        <p:spPr/>
        <p:txBody>
          <a:bodyPr/>
          <a:lstStyle/>
          <a:p>
            <a:r>
              <a:rPr lang="en-US" dirty="0"/>
              <a:t>Microservice Architectures (REST)</a:t>
            </a:r>
          </a:p>
        </p:txBody>
      </p:sp>
      <p:pic>
        <p:nvPicPr>
          <p:cNvPr id="8" name="Inhaltsplatzhalter 7">
            <a:extLst>
              <a:ext uri="{FF2B5EF4-FFF2-40B4-BE49-F238E27FC236}">
                <a16:creationId xmlns:a16="http://schemas.microsoft.com/office/drawing/2014/main" id="{24942770-ACA3-47B5-A2EE-74EEA42B4E54}"/>
              </a:ext>
            </a:extLst>
          </p:cNvPr>
          <p:cNvPicPr>
            <a:picLocks noGrp="1" noChangeAspect="1"/>
          </p:cNvPicPr>
          <p:nvPr>
            <p:ph idx="1"/>
          </p:nvPr>
        </p:nvPicPr>
        <p:blipFill>
          <a:blip r:embed="rId2"/>
          <a:stretch>
            <a:fillRect/>
          </a:stretch>
        </p:blipFill>
        <p:spPr>
          <a:xfrm>
            <a:off x="2185619" y="1825625"/>
            <a:ext cx="7820761" cy="4351338"/>
          </a:xfrm>
        </p:spPr>
      </p:pic>
      <p:sp>
        <p:nvSpPr>
          <p:cNvPr id="13" name="Textfeld 12">
            <a:extLst>
              <a:ext uri="{FF2B5EF4-FFF2-40B4-BE49-F238E27FC236}">
                <a16:creationId xmlns:a16="http://schemas.microsoft.com/office/drawing/2014/main" id="{FB68CE11-E3EA-488A-94A2-C524CD6711E4}"/>
              </a:ext>
            </a:extLst>
          </p:cNvPr>
          <p:cNvSpPr txBox="1"/>
          <p:nvPr/>
        </p:nvSpPr>
        <p:spPr>
          <a:xfrm>
            <a:off x="714652" y="6311900"/>
            <a:ext cx="9953348" cy="307777"/>
          </a:xfrm>
          <a:prstGeom prst="rect">
            <a:avLst/>
          </a:prstGeom>
          <a:noFill/>
        </p:spPr>
        <p:txBody>
          <a:bodyPr wrap="square">
            <a:spAutoFit/>
          </a:bodyPr>
          <a:lstStyle/>
          <a:p>
            <a:r>
              <a:rPr lang="de-DE" sz="1400" dirty="0"/>
              <a:t>[Source: </a:t>
            </a:r>
            <a:r>
              <a:rPr lang="de-DE" sz="1400" dirty="0">
                <a:hlinkClick r:id="rId3"/>
              </a:rPr>
              <a:t>https://www.dynatrace.com/news/blog/what-are-microservices/</a:t>
            </a:r>
            <a:r>
              <a:rPr lang="de-DE" sz="1400" dirty="0"/>
              <a:t> ]</a:t>
            </a:r>
          </a:p>
        </p:txBody>
      </p:sp>
    </p:spTree>
    <p:extLst>
      <p:ext uri="{BB962C8B-B14F-4D97-AF65-F5344CB8AC3E}">
        <p14:creationId xmlns:p14="http://schemas.microsoft.com/office/powerpoint/2010/main" val="872354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1353C99-BFF5-4027-B38E-AF37C203E197}"/>
              </a:ext>
            </a:extLst>
          </p:cNvPr>
          <p:cNvSpPr>
            <a:spLocks noGrp="1"/>
          </p:cNvSpPr>
          <p:nvPr>
            <p:ph type="title"/>
          </p:nvPr>
        </p:nvSpPr>
        <p:spPr/>
        <p:txBody>
          <a:bodyPr/>
          <a:lstStyle/>
          <a:p>
            <a:endParaRPr lang="de-DE"/>
          </a:p>
        </p:txBody>
      </p:sp>
      <p:sp>
        <p:nvSpPr>
          <p:cNvPr id="5" name="Inhaltsplatzhalter 4">
            <a:extLst>
              <a:ext uri="{FF2B5EF4-FFF2-40B4-BE49-F238E27FC236}">
                <a16:creationId xmlns:a16="http://schemas.microsoft.com/office/drawing/2014/main" id="{6AD2C7B1-2A25-48B8-B0EE-807047543AC4}"/>
              </a:ext>
            </a:extLst>
          </p:cNvPr>
          <p:cNvSpPr>
            <a:spLocks noGrp="1"/>
          </p:cNvSpPr>
          <p:nvPr>
            <p:ph idx="1"/>
          </p:nvPr>
        </p:nvSpPr>
        <p:spPr>
          <a:xfrm>
            <a:off x="838200" y="6388099"/>
            <a:ext cx="10515600" cy="525463"/>
          </a:xfrm>
        </p:spPr>
        <p:txBody>
          <a:bodyPr>
            <a:normAutofit/>
          </a:bodyPr>
          <a:lstStyle/>
          <a:p>
            <a:pPr marL="0" indent="0">
              <a:buNone/>
            </a:pPr>
            <a:r>
              <a:rPr lang="de-DE" sz="1800" dirty="0"/>
              <a:t>[Source: </a:t>
            </a:r>
            <a:r>
              <a:rPr lang="de-DE" sz="1800" dirty="0">
                <a:hlinkClick r:id="rId2"/>
              </a:rPr>
              <a:t>https://www.xenonstack.com/blog/eda-for-cloud-native-kubernetes</a:t>
            </a:r>
            <a:r>
              <a:rPr lang="de-DE" sz="1800" dirty="0"/>
              <a:t>]</a:t>
            </a:r>
          </a:p>
        </p:txBody>
      </p:sp>
      <p:pic>
        <p:nvPicPr>
          <p:cNvPr id="8194" name="Picture 2" descr="Event-Driven Architecture for Cloud-Native in Kubernetes">
            <a:extLst>
              <a:ext uri="{FF2B5EF4-FFF2-40B4-BE49-F238E27FC236}">
                <a16:creationId xmlns:a16="http://schemas.microsoft.com/office/drawing/2014/main" id="{C7C70056-2693-4C12-9EB8-027107CE8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125"/>
            <a:ext cx="10515600" cy="59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41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0D2D30-B14F-4612-BBF8-0E30AA827CB6}"/>
              </a:ext>
            </a:extLst>
          </p:cNvPr>
          <p:cNvSpPr>
            <a:spLocks noGrp="1"/>
          </p:cNvSpPr>
          <p:nvPr>
            <p:ph type="title"/>
          </p:nvPr>
        </p:nvSpPr>
        <p:spPr/>
        <p:txBody>
          <a:bodyPr/>
          <a:lstStyle/>
          <a:p>
            <a:r>
              <a:rPr lang="de-DE" dirty="0"/>
              <a:t>Agenda</a:t>
            </a:r>
          </a:p>
        </p:txBody>
      </p:sp>
      <p:sp>
        <p:nvSpPr>
          <p:cNvPr id="3" name="Inhaltsplatzhalter 2">
            <a:extLst>
              <a:ext uri="{FF2B5EF4-FFF2-40B4-BE49-F238E27FC236}">
                <a16:creationId xmlns:a16="http://schemas.microsoft.com/office/drawing/2014/main" id="{5BEC5748-629B-4767-ADEF-5F7370FE29F3}"/>
              </a:ext>
            </a:extLst>
          </p:cNvPr>
          <p:cNvSpPr>
            <a:spLocks noGrp="1"/>
          </p:cNvSpPr>
          <p:nvPr>
            <p:ph idx="1"/>
          </p:nvPr>
        </p:nvSpPr>
        <p:spPr>
          <a:xfrm>
            <a:off x="838200" y="1834956"/>
            <a:ext cx="10515600" cy="4351338"/>
          </a:xfrm>
        </p:spPr>
        <p:txBody>
          <a:bodyPr/>
          <a:lstStyle/>
          <a:p>
            <a:pPr>
              <a:buFont typeface="Wingdings" panose="05000000000000000000" pitchFamily="2" charset="2"/>
              <a:buChar char="§"/>
            </a:pPr>
            <a:r>
              <a:rPr lang="en-US" dirty="0"/>
              <a:t>Business Process Management &amp; BPMN2</a:t>
            </a:r>
          </a:p>
          <a:p>
            <a:pPr>
              <a:buFont typeface="Wingdings" panose="05000000000000000000" pitchFamily="2" charset="2"/>
              <a:buChar char="§"/>
            </a:pPr>
            <a:r>
              <a:rPr lang="en-US" dirty="0"/>
              <a:t>Microservices &amp; Event Driven Architecture</a:t>
            </a:r>
          </a:p>
          <a:p>
            <a:pPr>
              <a:buFont typeface="Wingdings" panose="05000000000000000000" pitchFamily="2" charset="2"/>
              <a:buChar char="§"/>
            </a:pPr>
            <a:r>
              <a:rPr lang="en-US" dirty="0"/>
              <a:t>… the real world</a:t>
            </a:r>
          </a:p>
          <a:p>
            <a:pPr>
              <a:buFont typeface="Wingdings" panose="05000000000000000000" pitchFamily="2" charset="2"/>
              <a:buChar char="§"/>
            </a:pPr>
            <a:r>
              <a:rPr lang="en-US" dirty="0"/>
              <a:t>BPM @ tech11</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2549205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769A457-5BBF-48BE-8BEC-7E5308BC47CE}"/>
              </a:ext>
            </a:extLst>
          </p:cNvPr>
          <p:cNvSpPr>
            <a:spLocks noGrp="1"/>
          </p:cNvSpPr>
          <p:nvPr>
            <p:ph type="title"/>
          </p:nvPr>
        </p:nvSpPr>
        <p:spPr/>
        <p:txBody>
          <a:bodyPr/>
          <a:lstStyle/>
          <a:p>
            <a:r>
              <a:rPr lang="de-DE" dirty="0"/>
              <a:t>Microservice </a:t>
            </a:r>
            <a:r>
              <a:rPr lang="de-DE" dirty="0" err="1"/>
              <a:t>Architectures</a:t>
            </a:r>
            <a:r>
              <a:rPr lang="de-DE" dirty="0"/>
              <a:t> (Events)</a:t>
            </a:r>
          </a:p>
        </p:txBody>
      </p:sp>
      <p:sp>
        <p:nvSpPr>
          <p:cNvPr id="13" name="Textfeld 12">
            <a:extLst>
              <a:ext uri="{FF2B5EF4-FFF2-40B4-BE49-F238E27FC236}">
                <a16:creationId xmlns:a16="http://schemas.microsoft.com/office/drawing/2014/main" id="{FB68CE11-E3EA-488A-94A2-C524CD6711E4}"/>
              </a:ext>
            </a:extLst>
          </p:cNvPr>
          <p:cNvSpPr txBox="1"/>
          <p:nvPr/>
        </p:nvSpPr>
        <p:spPr>
          <a:xfrm>
            <a:off x="714652" y="6311900"/>
            <a:ext cx="9953348" cy="307777"/>
          </a:xfrm>
          <a:prstGeom prst="rect">
            <a:avLst/>
          </a:prstGeom>
          <a:noFill/>
        </p:spPr>
        <p:txBody>
          <a:bodyPr wrap="square">
            <a:spAutoFit/>
          </a:bodyPr>
          <a:lstStyle/>
          <a:p>
            <a:r>
              <a:rPr lang="de-DE" sz="1400" dirty="0"/>
              <a:t>[Source: </a:t>
            </a:r>
            <a:r>
              <a:rPr lang="de-DE" sz="1400" dirty="0">
                <a:hlinkClick r:id="rId2"/>
              </a:rPr>
              <a:t>https://www.confluent.io/blog/building-a-microservices-ecosystem-with-kafka-streams-and-ksql/</a:t>
            </a:r>
            <a:r>
              <a:rPr lang="de-DE" sz="1400" dirty="0"/>
              <a:t> ]</a:t>
            </a:r>
          </a:p>
        </p:txBody>
      </p:sp>
      <p:pic>
        <p:nvPicPr>
          <p:cNvPr id="3074" name="Picture 2">
            <a:extLst>
              <a:ext uri="{FF2B5EF4-FFF2-40B4-BE49-F238E27FC236}">
                <a16:creationId xmlns:a16="http://schemas.microsoft.com/office/drawing/2014/main" id="{720AAA47-9727-4D14-AFB7-A380B13BE8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9936" y="1336260"/>
            <a:ext cx="6513640" cy="484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630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D08E2AD-B224-4337-8CB4-A12B4EA54DD2}"/>
              </a:ext>
            </a:extLst>
          </p:cNvPr>
          <p:cNvSpPr>
            <a:spLocks noGrp="1"/>
          </p:cNvSpPr>
          <p:nvPr>
            <p:ph type="title"/>
          </p:nvPr>
        </p:nvSpPr>
        <p:spPr/>
        <p:txBody>
          <a:bodyPr>
            <a:normAutofit/>
          </a:bodyPr>
          <a:lstStyle/>
          <a:p>
            <a:r>
              <a:rPr lang="en-US" sz="2800" b="0" i="0" dirty="0">
                <a:solidFill>
                  <a:srgbClr val="292929"/>
                </a:solidFill>
                <a:effectLst/>
                <a:latin typeface="fell"/>
              </a:rPr>
              <a:t>The Microservices Workflow Automation Cheat Sheet </a:t>
            </a:r>
            <a:r>
              <a:rPr lang="en-US" sz="1600" b="0" i="0" dirty="0">
                <a:solidFill>
                  <a:srgbClr val="292929"/>
                </a:solidFill>
                <a:effectLst/>
                <a:latin typeface="fell"/>
              </a:rPr>
              <a:t>(by Bernd </a:t>
            </a:r>
            <a:r>
              <a:rPr lang="en-US" sz="1600" b="0" i="0" dirty="0" err="1">
                <a:solidFill>
                  <a:srgbClr val="292929"/>
                </a:solidFill>
                <a:effectLst/>
                <a:latin typeface="fell"/>
              </a:rPr>
              <a:t>Rücker</a:t>
            </a:r>
            <a:r>
              <a:rPr lang="en-US" sz="1600" dirty="0">
                <a:solidFill>
                  <a:srgbClr val="292929"/>
                </a:solidFill>
                <a:latin typeface="fell"/>
              </a:rPr>
              <a:t>)</a:t>
            </a:r>
            <a:endParaRPr lang="de-DE" sz="2800" dirty="0"/>
          </a:p>
        </p:txBody>
      </p:sp>
      <p:sp>
        <p:nvSpPr>
          <p:cNvPr id="5" name="Inhaltsplatzhalter 4">
            <a:extLst>
              <a:ext uri="{FF2B5EF4-FFF2-40B4-BE49-F238E27FC236}">
                <a16:creationId xmlns:a16="http://schemas.microsoft.com/office/drawing/2014/main" id="{8EC98EC2-E81C-462E-AF71-E221FB044832}"/>
              </a:ext>
            </a:extLst>
          </p:cNvPr>
          <p:cNvSpPr>
            <a:spLocks noGrp="1"/>
          </p:cNvSpPr>
          <p:nvPr>
            <p:ph idx="1"/>
          </p:nvPr>
        </p:nvSpPr>
        <p:spPr>
          <a:xfrm>
            <a:off x="838200" y="6304004"/>
            <a:ext cx="10515600" cy="377742"/>
          </a:xfrm>
        </p:spPr>
        <p:txBody>
          <a:bodyPr>
            <a:normAutofit/>
          </a:bodyPr>
          <a:lstStyle/>
          <a:p>
            <a:pPr marL="0" indent="0">
              <a:buNone/>
            </a:pPr>
            <a:r>
              <a:rPr lang="en-US" sz="1800" dirty="0">
                <a:solidFill>
                  <a:srgbClr val="292929"/>
                </a:solidFill>
                <a:latin typeface="fell"/>
              </a:rPr>
              <a:t>[Source: </a:t>
            </a:r>
            <a:r>
              <a:rPr lang="en-US" sz="1800" dirty="0">
                <a:solidFill>
                  <a:srgbClr val="292929"/>
                </a:solidFill>
                <a:latin typeface="fell"/>
                <a:hlinkClick r:id="rId2"/>
              </a:rPr>
              <a:t>https://blog.bernd-ruecker.com/the-microservice-workflow-automation-cheat-sheet-fc0a80dc25aa</a:t>
            </a:r>
            <a:r>
              <a:rPr lang="en-US" sz="1800" dirty="0">
                <a:solidFill>
                  <a:srgbClr val="292929"/>
                </a:solidFill>
                <a:latin typeface="fell"/>
              </a:rPr>
              <a:t> ]</a:t>
            </a:r>
          </a:p>
        </p:txBody>
      </p:sp>
      <p:pic>
        <p:nvPicPr>
          <p:cNvPr id="2050" name="Picture 2">
            <a:extLst>
              <a:ext uri="{FF2B5EF4-FFF2-40B4-BE49-F238E27FC236}">
                <a16:creationId xmlns:a16="http://schemas.microsoft.com/office/drawing/2014/main" id="{B83DC439-C77B-4572-8287-F0A667C1F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19" y="1690688"/>
            <a:ext cx="10206875" cy="42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3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CF5C691-70A9-466A-950E-25588AF8C86A}"/>
              </a:ext>
            </a:extLst>
          </p:cNvPr>
          <p:cNvSpPr>
            <a:spLocks noGrp="1"/>
          </p:cNvSpPr>
          <p:nvPr>
            <p:ph type="title"/>
          </p:nvPr>
        </p:nvSpPr>
        <p:spPr/>
        <p:txBody>
          <a:bodyPr/>
          <a:lstStyle/>
          <a:p>
            <a:r>
              <a:rPr lang="de-DE" dirty="0" err="1"/>
              <a:t>the</a:t>
            </a:r>
            <a:r>
              <a:rPr lang="de-DE" dirty="0"/>
              <a:t> real </a:t>
            </a:r>
            <a:r>
              <a:rPr lang="de-DE" dirty="0" err="1"/>
              <a:t>world</a:t>
            </a:r>
            <a:r>
              <a:rPr lang="de-DE" dirty="0"/>
              <a:t>…</a:t>
            </a:r>
          </a:p>
        </p:txBody>
      </p:sp>
      <p:sp>
        <p:nvSpPr>
          <p:cNvPr id="5" name="Textplatzhalter 4">
            <a:extLst>
              <a:ext uri="{FF2B5EF4-FFF2-40B4-BE49-F238E27FC236}">
                <a16:creationId xmlns:a16="http://schemas.microsoft.com/office/drawing/2014/main" id="{7E0BF288-3DC4-4150-B734-8A2AD3C6E8B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6422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0B132B-CD6A-4E52-99F2-FBA4022D277A}"/>
              </a:ext>
            </a:extLst>
          </p:cNvPr>
          <p:cNvSpPr>
            <a:spLocks noGrp="1"/>
          </p:cNvSpPr>
          <p:nvPr>
            <p:ph type="title"/>
          </p:nvPr>
        </p:nvSpPr>
        <p:spPr/>
        <p:txBody>
          <a:bodyPr/>
          <a:lstStyle/>
          <a:p>
            <a:endParaRPr lang="de-DE" dirty="0"/>
          </a:p>
        </p:txBody>
      </p:sp>
      <p:sp>
        <p:nvSpPr>
          <p:cNvPr id="3" name="Textplatzhalter 2">
            <a:extLst>
              <a:ext uri="{FF2B5EF4-FFF2-40B4-BE49-F238E27FC236}">
                <a16:creationId xmlns:a16="http://schemas.microsoft.com/office/drawing/2014/main" id="{7F8FB9C5-E919-4A51-AFFB-B3C4377DFA11}"/>
              </a:ext>
            </a:extLst>
          </p:cNvPr>
          <p:cNvSpPr>
            <a:spLocks noGrp="1"/>
          </p:cNvSpPr>
          <p:nvPr>
            <p:ph type="body" idx="1"/>
          </p:nvPr>
        </p:nvSpPr>
        <p:spPr/>
        <p:txBody>
          <a:bodyPr/>
          <a:lstStyle/>
          <a:p>
            <a:endParaRPr lang="de-DE"/>
          </a:p>
        </p:txBody>
      </p:sp>
      <p:pic>
        <p:nvPicPr>
          <p:cNvPr id="10242" name="Picture 2" descr="Apple, Amazon, Facebook &amp;amp; Co: Diese Internet- und Tech-Unternehmen haben  die Medienbranche in den vergangenen 10 Jahren verändert | MEEDIA">
            <a:extLst>
              <a:ext uri="{FF2B5EF4-FFF2-40B4-BE49-F238E27FC236}">
                <a16:creationId xmlns:a16="http://schemas.microsoft.com/office/drawing/2014/main" id="{BA7DD204-ABD0-4726-A696-52622C60D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 y="0"/>
            <a:ext cx="122049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3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7">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90B132B-CD6A-4E52-99F2-FBA4022D277A}"/>
              </a:ext>
            </a:extLst>
          </p:cNvPr>
          <p:cNvSpPr>
            <a:spLocks noGrp="1"/>
          </p:cNvSpPr>
          <p:nvPr>
            <p:ph type="title"/>
          </p:nvPr>
        </p:nvSpPr>
        <p:spPr>
          <a:xfrm>
            <a:off x="331887" y="3976480"/>
            <a:ext cx="7758013" cy="1193138"/>
          </a:xfrm>
        </p:spPr>
        <p:txBody>
          <a:bodyPr vert="horz" lIns="91440" tIns="45720" rIns="91440" bIns="45720" rtlCol="0" anchor="b">
            <a:normAutofit/>
          </a:bodyPr>
          <a:lstStyle/>
          <a:p>
            <a:pPr algn="ctr"/>
            <a:r>
              <a:rPr lang="en-US" sz="4400" dirty="0"/>
              <a:t>Software Architecture</a:t>
            </a:r>
          </a:p>
        </p:txBody>
      </p:sp>
      <p:sp>
        <p:nvSpPr>
          <p:cNvPr id="3" name="Textplatzhalter 2">
            <a:extLst>
              <a:ext uri="{FF2B5EF4-FFF2-40B4-BE49-F238E27FC236}">
                <a16:creationId xmlns:a16="http://schemas.microsoft.com/office/drawing/2014/main" id="{7F8FB9C5-E919-4A51-AFFB-B3C4377DFA11}"/>
              </a:ext>
            </a:extLst>
          </p:cNvPr>
          <p:cNvSpPr>
            <a:spLocks noGrp="1"/>
          </p:cNvSpPr>
          <p:nvPr>
            <p:ph type="body" idx="1"/>
          </p:nvPr>
        </p:nvSpPr>
        <p:spPr>
          <a:xfrm>
            <a:off x="331887" y="5242718"/>
            <a:ext cx="7758013" cy="1253097"/>
          </a:xfrm>
        </p:spPr>
        <p:txBody>
          <a:bodyPr vert="horz" lIns="91440" tIns="45720" rIns="91440" bIns="45720" rtlCol="0">
            <a:normAutofit/>
          </a:bodyPr>
          <a:lstStyle/>
          <a:p>
            <a:pPr algn="ctr"/>
            <a:r>
              <a:rPr lang="en-US" dirty="0">
                <a:solidFill>
                  <a:schemeClr val="tx1"/>
                </a:solidFill>
                <a:latin typeface="+mn-lt"/>
              </a:rPr>
              <a:t>Is these your business?</a:t>
            </a:r>
          </a:p>
          <a:p>
            <a:pPr algn="ctr"/>
            <a:r>
              <a:rPr lang="en-US" dirty="0">
                <a:solidFill>
                  <a:schemeClr val="tx1"/>
                </a:solidFill>
                <a:latin typeface="+mn-lt"/>
              </a:rPr>
              <a:t>Do you need the same design principles?</a:t>
            </a:r>
          </a:p>
        </p:txBody>
      </p:sp>
      <p:pic>
        <p:nvPicPr>
          <p:cNvPr id="10242" name="Picture 2" descr="Apple, Amazon, Facebook &amp;amp; Co: Diese Internet- und Tech-Unternehmen haben  die Medienbranche in den vergangenen 10 Jahren verändert | MEEDIA">
            <a:extLst>
              <a:ext uri="{FF2B5EF4-FFF2-40B4-BE49-F238E27FC236}">
                <a16:creationId xmlns:a16="http://schemas.microsoft.com/office/drawing/2014/main" id="{BA7DD204-ABD0-4726-A696-52622C60D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67" r="2" b="10620"/>
          <a:stretch/>
        </p:blipFill>
        <p:spPr bwMode="auto">
          <a:xfrm>
            <a:off x="89846" y="-152581"/>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A694DF0-2ECB-4604-B101-F499484FF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62185"/>
            <a:ext cx="6133630" cy="613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8A7B63-F179-4CE9-B734-80BA17DFF0F5}"/>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439F4E85-F8EA-4CED-8131-0838755307A1}"/>
              </a:ext>
            </a:extLst>
          </p:cNvPr>
          <p:cNvSpPr>
            <a:spLocks noGrp="1"/>
          </p:cNvSpPr>
          <p:nvPr>
            <p:ph type="body" idx="1"/>
          </p:nvPr>
        </p:nvSpPr>
        <p:spPr/>
        <p:txBody>
          <a:bodyPr/>
          <a:lstStyle/>
          <a:p>
            <a:endParaRPr lang="de-DE"/>
          </a:p>
        </p:txBody>
      </p:sp>
      <p:pic>
        <p:nvPicPr>
          <p:cNvPr id="12290" name="Picture 2" descr="It Depends On The Context - Übersetzer Übersetzen&amp;#39; Sticker | Spreadshirt">
            <a:extLst>
              <a:ext uri="{FF2B5EF4-FFF2-40B4-BE49-F238E27FC236}">
                <a16:creationId xmlns:a16="http://schemas.microsoft.com/office/drawing/2014/main" id="{C447580F-772C-4D7C-A9F6-25B9B4600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8625"/>
            <a:ext cx="11430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99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A249085-CC1A-444B-B76D-747F34719118}"/>
              </a:ext>
            </a:extLst>
          </p:cNvPr>
          <p:cNvPicPr>
            <a:picLocks noChangeAspect="1"/>
          </p:cNvPicPr>
          <p:nvPr/>
        </p:nvPicPr>
        <p:blipFill>
          <a:blip r:embed="rId2"/>
          <a:stretch>
            <a:fillRect/>
          </a:stretch>
        </p:blipFill>
        <p:spPr>
          <a:xfrm>
            <a:off x="77959" y="0"/>
            <a:ext cx="4689984" cy="5619753"/>
          </a:xfrm>
          <a:prstGeom prst="rect">
            <a:avLst/>
          </a:prstGeom>
        </p:spPr>
      </p:pic>
      <p:pic>
        <p:nvPicPr>
          <p:cNvPr id="9" name="Grafik 8">
            <a:extLst>
              <a:ext uri="{FF2B5EF4-FFF2-40B4-BE49-F238E27FC236}">
                <a16:creationId xmlns:a16="http://schemas.microsoft.com/office/drawing/2014/main" id="{F34BF1B5-E924-4F46-AE2B-BC6A471FDE13}"/>
              </a:ext>
            </a:extLst>
          </p:cNvPr>
          <p:cNvPicPr>
            <a:picLocks noChangeAspect="1"/>
          </p:cNvPicPr>
          <p:nvPr/>
        </p:nvPicPr>
        <p:blipFill>
          <a:blip r:embed="rId3"/>
          <a:stretch>
            <a:fillRect/>
          </a:stretch>
        </p:blipFill>
        <p:spPr>
          <a:xfrm>
            <a:off x="5057189" y="677261"/>
            <a:ext cx="6982799" cy="3353268"/>
          </a:xfrm>
          <a:prstGeom prst="rect">
            <a:avLst/>
          </a:prstGeom>
        </p:spPr>
      </p:pic>
      <p:sp>
        <p:nvSpPr>
          <p:cNvPr id="11" name="Textfeld 10">
            <a:extLst>
              <a:ext uri="{FF2B5EF4-FFF2-40B4-BE49-F238E27FC236}">
                <a16:creationId xmlns:a16="http://schemas.microsoft.com/office/drawing/2014/main" id="{855E1108-1A8C-4D9C-A92B-34DBBAEB5D81}"/>
              </a:ext>
            </a:extLst>
          </p:cNvPr>
          <p:cNvSpPr txBox="1"/>
          <p:nvPr/>
        </p:nvSpPr>
        <p:spPr>
          <a:xfrm>
            <a:off x="4980187" y="4030529"/>
            <a:ext cx="6540176" cy="584775"/>
          </a:xfrm>
          <a:prstGeom prst="rect">
            <a:avLst/>
          </a:prstGeom>
          <a:noFill/>
        </p:spPr>
        <p:txBody>
          <a:bodyPr wrap="square">
            <a:spAutoFit/>
          </a:bodyPr>
          <a:lstStyle/>
          <a:p>
            <a:r>
              <a:rPr lang="de-DE" sz="1600" dirty="0"/>
              <a:t>[Source: </a:t>
            </a:r>
            <a:r>
              <a:rPr lang="de-DE" sz="1600" dirty="0">
                <a:hlinkClick r:id="rId4"/>
              </a:rPr>
              <a:t>https://entwickler.de/software-architektur/wie-lasst-sich-ordnung-in-einen-haufen-micro-services-bringen/</a:t>
            </a:r>
            <a:r>
              <a:rPr lang="de-DE" sz="1600" dirty="0"/>
              <a:t> ]</a:t>
            </a:r>
          </a:p>
        </p:txBody>
      </p:sp>
    </p:spTree>
    <p:extLst>
      <p:ext uri="{BB962C8B-B14F-4D97-AF65-F5344CB8AC3E}">
        <p14:creationId xmlns:p14="http://schemas.microsoft.com/office/powerpoint/2010/main" val="13637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4FCDCD-98EA-402F-8A39-1B55B7E1CF1A}"/>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48D5A922-4115-40B4-B95C-91886D1A481A}"/>
              </a:ext>
            </a:extLst>
          </p:cNvPr>
          <p:cNvSpPr txBox="1"/>
          <p:nvPr/>
        </p:nvSpPr>
        <p:spPr>
          <a:xfrm>
            <a:off x="695148" y="6218981"/>
            <a:ext cx="9342563" cy="338554"/>
          </a:xfrm>
          <a:prstGeom prst="rect">
            <a:avLst/>
          </a:prstGeom>
          <a:noFill/>
        </p:spPr>
        <p:txBody>
          <a:bodyPr wrap="square">
            <a:spAutoFit/>
          </a:bodyPr>
          <a:lstStyle/>
          <a:p>
            <a:r>
              <a:rPr lang="de-DE" sz="1600" dirty="0"/>
              <a:t>[Source: </a:t>
            </a:r>
            <a:r>
              <a:rPr lang="de-DE" sz="1600" dirty="0">
                <a:hlinkClick r:id="rId2"/>
              </a:rPr>
              <a:t>https://entwickler.de/microservices/die-ordnung-uber-den-haufen-werfen</a:t>
            </a:r>
            <a:r>
              <a:rPr lang="de-DE" sz="1600" dirty="0"/>
              <a:t>]</a:t>
            </a:r>
          </a:p>
        </p:txBody>
      </p:sp>
      <p:pic>
        <p:nvPicPr>
          <p:cNvPr id="7" name="Grafik 6">
            <a:extLst>
              <a:ext uri="{FF2B5EF4-FFF2-40B4-BE49-F238E27FC236}">
                <a16:creationId xmlns:a16="http://schemas.microsoft.com/office/drawing/2014/main" id="{00ADD050-D741-4D3F-810A-6CDF3A788EDB}"/>
              </a:ext>
            </a:extLst>
          </p:cNvPr>
          <p:cNvPicPr>
            <a:picLocks noChangeAspect="1"/>
          </p:cNvPicPr>
          <p:nvPr/>
        </p:nvPicPr>
        <p:blipFill>
          <a:blip r:embed="rId3"/>
          <a:stretch>
            <a:fillRect/>
          </a:stretch>
        </p:blipFill>
        <p:spPr>
          <a:xfrm>
            <a:off x="573689" y="619457"/>
            <a:ext cx="10589144" cy="3335377"/>
          </a:xfrm>
          <a:prstGeom prst="rect">
            <a:avLst/>
          </a:prstGeom>
        </p:spPr>
      </p:pic>
      <p:sp>
        <p:nvSpPr>
          <p:cNvPr id="9" name="Textfeld 8">
            <a:extLst>
              <a:ext uri="{FF2B5EF4-FFF2-40B4-BE49-F238E27FC236}">
                <a16:creationId xmlns:a16="http://schemas.microsoft.com/office/drawing/2014/main" id="{B11CFE5F-3663-46CB-B55A-DB75A566F325}"/>
              </a:ext>
            </a:extLst>
          </p:cNvPr>
          <p:cNvSpPr txBox="1"/>
          <p:nvPr/>
        </p:nvSpPr>
        <p:spPr>
          <a:xfrm>
            <a:off x="848318" y="3851706"/>
            <a:ext cx="10039886" cy="923330"/>
          </a:xfrm>
          <a:prstGeom prst="rect">
            <a:avLst/>
          </a:prstGeom>
          <a:noFill/>
        </p:spPr>
        <p:txBody>
          <a:bodyPr wrap="square">
            <a:spAutoFit/>
          </a:bodyPr>
          <a:lstStyle/>
          <a:p>
            <a:r>
              <a:rPr lang="de-DE" b="0" i="0" dirty="0">
                <a:solidFill>
                  <a:srgbClr val="000000"/>
                </a:solidFill>
                <a:effectLst/>
                <a:latin typeface="DroidSerif Regular"/>
              </a:rPr>
              <a:t>Andersherum betrachtet könnte man sagen, dass SOA und BPM richtig am Platz in Unternehmen sind, bei denen jeder Schritt nach zentraler Planung haargenau umgesetzt werden muss, wo keine ungeprüften Optimierungsaktionen zugelassen sind, zum Beispiel in der stark regulierten Pharmaindustrie. </a:t>
            </a:r>
            <a:endParaRPr lang="de-DE" dirty="0"/>
          </a:p>
        </p:txBody>
      </p:sp>
    </p:spTree>
    <p:extLst>
      <p:ext uri="{BB962C8B-B14F-4D97-AF65-F5344CB8AC3E}">
        <p14:creationId xmlns:p14="http://schemas.microsoft.com/office/powerpoint/2010/main" val="185010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43D0535-ECD1-4EFD-A20F-4E5CABC5FEB6}"/>
              </a:ext>
            </a:extLst>
          </p:cNvPr>
          <p:cNvPicPr>
            <a:picLocks noChangeAspect="1"/>
          </p:cNvPicPr>
          <p:nvPr/>
        </p:nvPicPr>
        <p:blipFill>
          <a:blip r:embed="rId2"/>
          <a:stretch>
            <a:fillRect/>
          </a:stretch>
        </p:blipFill>
        <p:spPr>
          <a:xfrm>
            <a:off x="244932" y="212167"/>
            <a:ext cx="5124046" cy="5274234"/>
          </a:xfrm>
          <a:prstGeom prst="rect">
            <a:avLst/>
          </a:prstGeom>
        </p:spPr>
      </p:pic>
      <p:sp>
        <p:nvSpPr>
          <p:cNvPr id="7" name="Textfeld 6">
            <a:extLst>
              <a:ext uri="{FF2B5EF4-FFF2-40B4-BE49-F238E27FC236}">
                <a16:creationId xmlns:a16="http://schemas.microsoft.com/office/drawing/2014/main" id="{B6D905A9-0DAA-4204-A403-D83992BC93FB}"/>
              </a:ext>
            </a:extLst>
          </p:cNvPr>
          <p:cNvSpPr txBox="1"/>
          <p:nvPr/>
        </p:nvSpPr>
        <p:spPr>
          <a:xfrm>
            <a:off x="169220" y="5610627"/>
            <a:ext cx="5445517" cy="276999"/>
          </a:xfrm>
          <a:prstGeom prst="rect">
            <a:avLst/>
          </a:prstGeom>
          <a:noFill/>
        </p:spPr>
        <p:txBody>
          <a:bodyPr wrap="square">
            <a:spAutoFit/>
          </a:bodyPr>
          <a:lstStyle/>
          <a:p>
            <a:r>
              <a:rPr lang="de-DE" sz="1200" dirty="0"/>
              <a:t>[Source: </a:t>
            </a:r>
            <a:r>
              <a:rPr lang="de-DE" sz="1200" dirty="0">
                <a:hlinkClick r:id="rId3"/>
              </a:rPr>
              <a:t>https://www.zuehlke.com/de/insights/macro-problems-microservices</a:t>
            </a:r>
            <a:r>
              <a:rPr lang="de-DE" sz="1200" dirty="0"/>
              <a:t> ]</a:t>
            </a:r>
          </a:p>
        </p:txBody>
      </p:sp>
      <p:pic>
        <p:nvPicPr>
          <p:cNvPr id="9" name="Grafik 8">
            <a:extLst>
              <a:ext uri="{FF2B5EF4-FFF2-40B4-BE49-F238E27FC236}">
                <a16:creationId xmlns:a16="http://schemas.microsoft.com/office/drawing/2014/main" id="{179CF11A-F0D7-4989-B2E5-132A3F6BE201}"/>
              </a:ext>
            </a:extLst>
          </p:cNvPr>
          <p:cNvPicPr>
            <a:picLocks noChangeAspect="1"/>
          </p:cNvPicPr>
          <p:nvPr/>
        </p:nvPicPr>
        <p:blipFill>
          <a:blip r:embed="rId4"/>
          <a:stretch>
            <a:fillRect/>
          </a:stretch>
        </p:blipFill>
        <p:spPr>
          <a:xfrm>
            <a:off x="5614737" y="450911"/>
            <a:ext cx="6097555" cy="2230959"/>
          </a:xfrm>
          <a:prstGeom prst="rect">
            <a:avLst/>
          </a:prstGeom>
        </p:spPr>
      </p:pic>
      <p:sp>
        <p:nvSpPr>
          <p:cNvPr id="11" name="Textfeld 10">
            <a:extLst>
              <a:ext uri="{FF2B5EF4-FFF2-40B4-BE49-F238E27FC236}">
                <a16:creationId xmlns:a16="http://schemas.microsoft.com/office/drawing/2014/main" id="{D93BC2CD-680F-4FCD-A9B0-2FA1E202D049}"/>
              </a:ext>
            </a:extLst>
          </p:cNvPr>
          <p:cNvSpPr txBox="1"/>
          <p:nvPr/>
        </p:nvSpPr>
        <p:spPr>
          <a:xfrm>
            <a:off x="5614737" y="2710784"/>
            <a:ext cx="5417274" cy="276999"/>
          </a:xfrm>
          <a:prstGeom prst="rect">
            <a:avLst/>
          </a:prstGeom>
          <a:noFill/>
        </p:spPr>
        <p:txBody>
          <a:bodyPr wrap="square">
            <a:spAutoFit/>
          </a:bodyPr>
          <a:lstStyle/>
          <a:p>
            <a:r>
              <a:rPr lang="de-DE" sz="1200" dirty="0"/>
              <a:t>[Source: </a:t>
            </a:r>
            <a:r>
              <a:rPr lang="de-DE" sz="1200" dirty="0">
                <a:hlinkClick r:id="rId5"/>
              </a:rPr>
              <a:t>https://www.adservio.fr/post/from-monolithic-pain-to-microservices-hell</a:t>
            </a:r>
            <a:r>
              <a:rPr lang="de-DE" sz="1200" dirty="0"/>
              <a:t> ]</a:t>
            </a:r>
          </a:p>
        </p:txBody>
      </p:sp>
      <p:pic>
        <p:nvPicPr>
          <p:cNvPr id="13" name="Grafik 12">
            <a:extLst>
              <a:ext uri="{FF2B5EF4-FFF2-40B4-BE49-F238E27FC236}">
                <a16:creationId xmlns:a16="http://schemas.microsoft.com/office/drawing/2014/main" id="{B0A97E95-193C-4DC3-B9A0-00992A3C6ECE}"/>
              </a:ext>
            </a:extLst>
          </p:cNvPr>
          <p:cNvPicPr>
            <a:picLocks noChangeAspect="1"/>
          </p:cNvPicPr>
          <p:nvPr/>
        </p:nvPicPr>
        <p:blipFill>
          <a:blip r:embed="rId6"/>
          <a:stretch>
            <a:fillRect/>
          </a:stretch>
        </p:blipFill>
        <p:spPr>
          <a:xfrm>
            <a:off x="5887452" y="3258923"/>
            <a:ext cx="3373353" cy="2628703"/>
          </a:xfrm>
          <a:prstGeom prst="rect">
            <a:avLst/>
          </a:prstGeom>
        </p:spPr>
      </p:pic>
      <p:sp>
        <p:nvSpPr>
          <p:cNvPr id="17" name="Textfeld 16">
            <a:extLst>
              <a:ext uri="{FF2B5EF4-FFF2-40B4-BE49-F238E27FC236}">
                <a16:creationId xmlns:a16="http://schemas.microsoft.com/office/drawing/2014/main" id="{80281ED8-7C5F-4919-9A5A-13234C3926A7}"/>
              </a:ext>
            </a:extLst>
          </p:cNvPr>
          <p:cNvSpPr txBox="1"/>
          <p:nvPr/>
        </p:nvSpPr>
        <p:spPr>
          <a:xfrm>
            <a:off x="5831305" y="5887626"/>
            <a:ext cx="6096000" cy="261610"/>
          </a:xfrm>
          <a:prstGeom prst="rect">
            <a:avLst/>
          </a:prstGeom>
          <a:noFill/>
        </p:spPr>
        <p:txBody>
          <a:bodyPr wrap="square">
            <a:spAutoFit/>
          </a:bodyPr>
          <a:lstStyle/>
          <a:p>
            <a:r>
              <a:rPr lang="de-DE" sz="1100" dirty="0"/>
              <a:t>[Source: </a:t>
            </a:r>
            <a:r>
              <a:rPr lang="de-DE" sz="1100" dirty="0">
                <a:hlinkClick r:id="rId7"/>
              </a:rPr>
              <a:t>https://www.linkedin.com/pulse/dependency-hell-microservices-how-avoid-nabil-hijazi/</a:t>
            </a:r>
            <a:r>
              <a:rPr lang="de-DE" sz="1100" dirty="0"/>
              <a:t> ]</a:t>
            </a:r>
          </a:p>
        </p:txBody>
      </p:sp>
    </p:spTree>
    <p:extLst>
      <p:ext uri="{BB962C8B-B14F-4D97-AF65-F5344CB8AC3E}">
        <p14:creationId xmlns:p14="http://schemas.microsoft.com/office/powerpoint/2010/main" val="3260838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2520D522-72CC-49E5-B3D8-078C1A5B16F2}"/>
              </a:ext>
            </a:extLst>
          </p:cNvPr>
          <p:cNvSpPr txBox="1"/>
          <p:nvPr/>
        </p:nvSpPr>
        <p:spPr>
          <a:xfrm>
            <a:off x="297557" y="6154321"/>
            <a:ext cx="11445264" cy="338554"/>
          </a:xfrm>
          <a:prstGeom prst="rect">
            <a:avLst/>
          </a:prstGeom>
          <a:noFill/>
        </p:spPr>
        <p:txBody>
          <a:bodyPr wrap="square">
            <a:spAutoFit/>
          </a:bodyPr>
          <a:lstStyle/>
          <a:p>
            <a:r>
              <a:rPr lang="de-DE" sz="1600" dirty="0"/>
              <a:t>	    [Source: </a:t>
            </a:r>
            <a:r>
              <a:rPr lang="de-DE" sz="1600" dirty="0">
                <a:hlinkClick r:id="rId2"/>
              </a:rPr>
              <a:t>https://www.infoq.com/presentations/netflix-chaos-microservices/</a:t>
            </a:r>
            <a:r>
              <a:rPr lang="de-DE" sz="1600" dirty="0"/>
              <a:t>]</a:t>
            </a:r>
          </a:p>
        </p:txBody>
      </p:sp>
      <p:sp>
        <p:nvSpPr>
          <p:cNvPr id="2" name="Titel 1">
            <a:extLst>
              <a:ext uri="{FF2B5EF4-FFF2-40B4-BE49-F238E27FC236}">
                <a16:creationId xmlns:a16="http://schemas.microsoft.com/office/drawing/2014/main" id="{6A9906DD-48F0-4A6E-8FE9-37CC51B8A811}"/>
              </a:ext>
            </a:extLst>
          </p:cNvPr>
          <p:cNvSpPr>
            <a:spLocks noGrp="1"/>
          </p:cNvSpPr>
          <p:nvPr>
            <p:ph type="title"/>
          </p:nvPr>
        </p:nvSpPr>
        <p:spPr/>
        <p:txBody>
          <a:bodyPr/>
          <a:lstStyle/>
          <a:p>
            <a:r>
              <a:rPr lang="de-DE" dirty="0"/>
              <a:t>Microservices at Netflix (&gt;1,000)</a:t>
            </a:r>
          </a:p>
        </p:txBody>
      </p:sp>
      <p:pic>
        <p:nvPicPr>
          <p:cNvPr id="4098" name="Picture 2">
            <a:extLst>
              <a:ext uri="{FF2B5EF4-FFF2-40B4-BE49-F238E27FC236}">
                <a16:creationId xmlns:a16="http://schemas.microsoft.com/office/drawing/2014/main" id="{014489C7-ED0E-49F9-AE5A-6F79B383A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877" y="1437621"/>
            <a:ext cx="8385243" cy="471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1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EC4089B7-82EC-48C3-8CD2-FC0A8277EDAE}"/>
              </a:ext>
            </a:extLst>
          </p:cNvPr>
          <p:cNvSpPr>
            <a:spLocks noGrp="1"/>
          </p:cNvSpPr>
          <p:nvPr>
            <p:ph type="title"/>
          </p:nvPr>
        </p:nvSpPr>
        <p:spPr>
          <a:xfrm>
            <a:off x="804672" y="5116529"/>
            <a:ext cx="10592174" cy="1000655"/>
          </a:xfrm>
        </p:spPr>
        <p:txBody>
          <a:bodyPr vert="horz" lIns="91440" tIns="45720" rIns="91440" bIns="45720" rtlCol="0" anchor="t">
            <a:normAutofit/>
          </a:bodyPr>
          <a:lstStyle/>
          <a:p>
            <a:r>
              <a:rPr lang="en-US" sz="4000">
                <a:solidFill>
                  <a:schemeClr val="tx2"/>
                </a:solidFill>
              </a:rPr>
              <a:t>Business Process Management</a:t>
            </a:r>
          </a:p>
        </p:txBody>
      </p:sp>
      <p:pic>
        <p:nvPicPr>
          <p:cNvPr id="1028" name="Picture 4">
            <a:extLst>
              <a:ext uri="{FF2B5EF4-FFF2-40B4-BE49-F238E27FC236}">
                <a16:creationId xmlns:a16="http://schemas.microsoft.com/office/drawing/2014/main" id="{542C5333-46E6-470F-B166-AC41E85304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9" b="1189"/>
          <a:stretch/>
        </p:blipFill>
        <p:spPr bwMode="auto">
          <a:xfrm>
            <a:off x="-1" y="10"/>
            <a:ext cx="12192001" cy="420144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76" name="Freeform: Shape 75">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5" name="Textplatzhalter 4">
            <a:extLst>
              <a:ext uri="{FF2B5EF4-FFF2-40B4-BE49-F238E27FC236}">
                <a16:creationId xmlns:a16="http://schemas.microsoft.com/office/drawing/2014/main" id="{2DD6216C-8499-456D-8FF6-036BB375CE1F}"/>
              </a:ext>
            </a:extLst>
          </p:cNvPr>
          <p:cNvSpPr>
            <a:spLocks noGrp="1"/>
          </p:cNvSpPr>
          <p:nvPr>
            <p:ph type="body" idx="1"/>
          </p:nvPr>
        </p:nvSpPr>
        <p:spPr>
          <a:xfrm>
            <a:off x="804672" y="4580785"/>
            <a:ext cx="9416898" cy="484374"/>
          </a:xfrm>
        </p:spPr>
        <p:txBody>
          <a:bodyPr vert="horz" lIns="91440" tIns="45720" rIns="91440" bIns="45720" rtlCol="0" anchor="b">
            <a:normAutofit/>
          </a:bodyPr>
          <a:lstStyle/>
          <a:p>
            <a:endParaRPr lang="en-US" sz="2000">
              <a:solidFill>
                <a:schemeClr val="tx2"/>
              </a:solidFill>
              <a:latin typeface="+mn-lt"/>
            </a:endParaRPr>
          </a:p>
        </p:txBody>
      </p:sp>
    </p:spTree>
    <p:extLst>
      <p:ext uri="{BB962C8B-B14F-4D97-AF65-F5344CB8AC3E}">
        <p14:creationId xmlns:p14="http://schemas.microsoft.com/office/powerpoint/2010/main" val="867399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086E878-81C8-4F39-ADDC-B390DA3A06F7}"/>
              </a:ext>
            </a:extLst>
          </p:cNvPr>
          <p:cNvPicPr>
            <a:picLocks noChangeAspect="1"/>
          </p:cNvPicPr>
          <p:nvPr/>
        </p:nvPicPr>
        <p:blipFill>
          <a:blip r:embed="rId2"/>
          <a:stretch>
            <a:fillRect/>
          </a:stretch>
        </p:blipFill>
        <p:spPr>
          <a:xfrm>
            <a:off x="4696788" y="0"/>
            <a:ext cx="7495212" cy="6858000"/>
          </a:xfrm>
          <a:prstGeom prst="rect">
            <a:avLst/>
          </a:prstGeom>
        </p:spPr>
      </p:pic>
      <p:sp>
        <p:nvSpPr>
          <p:cNvPr id="4" name="Titel 3">
            <a:extLst>
              <a:ext uri="{FF2B5EF4-FFF2-40B4-BE49-F238E27FC236}">
                <a16:creationId xmlns:a16="http://schemas.microsoft.com/office/drawing/2014/main" id="{3F3CBD52-CEE5-4B8B-85AA-A8335FBA95E7}"/>
              </a:ext>
            </a:extLst>
          </p:cNvPr>
          <p:cNvSpPr>
            <a:spLocks noGrp="1"/>
          </p:cNvSpPr>
          <p:nvPr>
            <p:ph type="title"/>
          </p:nvPr>
        </p:nvSpPr>
        <p:spPr/>
        <p:txBody>
          <a:bodyPr/>
          <a:lstStyle/>
          <a:p>
            <a:r>
              <a:rPr lang="de-DE"/>
              <a:t>Enterprise Business</a:t>
            </a:r>
            <a:endParaRPr lang="de-DE" dirty="0"/>
          </a:p>
        </p:txBody>
      </p:sp>
      <p:sp>
        <p:nvSpPr>
          <p:cNvPr id="5" name="Inhaltsplatzhalter 4">
            <a:extLst>
              <a:ext uri="{FF2B5EF4-FFF2-40B4-BE49-F238E27FC236}">
                <a16:creationId xmlns:a16="http://schemas.microsoft.com/office/drawing/2014/main" id="{297269BB-4676-4C7E-8E55-8539CFA26187}"/>
              </a:ext>
            </a:extLst>
          </p:cNvPr>
          <p:cNvSpPr>
            <a:spLocks noGrp="1"/>
          </p:cNvSpPr>
          <p:nvPr>
            <p:ph idx="1"/>
          </p:nvPr>
        </p:nvSpPr>
        <p:spPr/>
        <p:txBody>
          <a:bodyPr/>
          <a:lstStyle/>
          <a:p>
            <a:pPr>
              <a:buFont typeface="Wingdings" panose="05000000000000000000" pitchFamily="2" charset="2"/>
              <a:buChar char="§"/>
            </a:pPr>
            <a:r>
              <a:rPr lang="en-US" dirty="0"/>
              <a:t>Finance, Insurance, … (my business 😉)</a:t>
            </a:r>
          </a:p>
          <a:p>
            <a:pPr>
              <a:buFont typeface="Wingdings" panose="05000000000000000000" pitchFamily="2" charset="2"/>
              <a:buChar char="§"/>
            </a:pPr>
            <a:r>
              <a:rPr lang="en-US" dirty="0"/>
              <a:t>Other requirements</a:t>
            </a:r>
          </a:p>
          <a:p>
            <a:pPr>
              <a:buFont typeface="Wingdings" panose="05000000000000000000" pitchFamily="2" charset="2"/>
              <a:buChar char="§"/>
            </a:pPr>
            <a:r>
              <a:rPr lang="en-US" dirty="0"/>
              <a:t>Known processes are more important</a:t>
            </a:r>
            <a:br>
              <a:rPr lang="en-US" dirty="0"/>
            </a:br>
            <a:r>
              <a:rPr lang="en-US" dirty="0"/>
              <a:t>than auto-scaling / HA</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420105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74C3A7A-B48B-4738-8D33-B2EA6EF7557F}"/>
              </a:ext>
            </a:extLst>
          </p:cNvPr>
          <p:cNvSpPr>
            <a:spLocks noGrp="1"/>
          </p:cNvSpPr>
          <p:nvPr>
            <p:ph type="title"/>
          </p:nvPr>
        </p:nvSpPr>
        <p:spPr/>
        <p:txBody>
          <a:bodyPr/>
          <a:lstStyle/>
          <a:p>
            <a:r>
              <a:rPr lang="de-DE" dirty="0"/>
              <a:t>… BPMN2</a:t>
            </a:r>
          </a:p>
        </p:txBody>
      </p:sp>
      <p:sp>
        <p:nvSpPr>
          <p:cNvPr id="5" name="Textplatzhalter 4">
            <a:extLst>
              <a:ext uri="{FF2B5EF4-FFF2-40B4-BE49-F238E27FC236}">
                <a16:creationId xmlns:a16="http://schemas.microsoft.com/office/drawing/2014/main" id="{CE53CB87-8E38-457F-817B-7C6B7193B91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7366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5E21BE5-1D9E-4585-A625-DD83AB8A70EC}"/>
              </a:ext>
            </a:extLst>
          </p:cNvPr>
          <p:cNvSpPr>
            <a:spLocks noGrp="1"/>
          </p:cNvSpPr>
          <p:nvPr>
            <p:ph type="title"/>
          </p:nvPr>
        </p:nvSpPr>
        <p:spPr>
          <a:xfrm>
            <a:off x="640080" y="4777739"/>
            <a:ext cx="3418990" cy="1412119"/>
          </a:xfrm>
        </p:spPr>
        <p:txBody>
          <a:bodyPr>
            <a:normAutofit/>
          </a:bodyPr>
          <a:lstStyle/>
          <a:p>
            <a:r>
              <a:rPr lang="de-DE" sz="4800"/>
              <a:t>BPMN2.0</a:t>
            </a:r>
          </a:p>
        </p:txBody>
      </p:sp>
      <p:pic>
        <p:nvPicPr>
          <p:cNvPr id="50" name="Grafik 49">
            <a:extLst>
              <a:ext uri="{FF2B5EF4-FFF2-40B4-BE49-F238E27FC236}">
                <a16:creationId xmlns:a16="http://schemas.microsoft.com/office/drawing/2014/main" id="{410F0E84-4F9C-4856-9455-226DAB13CCE8}"/>
              </a:ext>
            </a:extLst>
          </p:cNvPr>
          <p:cNvPicPr>
            <a:picLocks noChangeAspect="1"/>
          </p:cNvPicPr>
          <p:nvPr/>
        </p:nvPicPr>
        <p:blipFill rotWithShape="1">
          <a:blip r:embed="rId2"/>
          <a:srcRect t="8437" b="2232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5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3E9B56E4-53DB-4529-BCAC-9676A8A9F2B5}"/>
              </a:ext>
            </a:extLst>
          </p:cNvPr>
          <p:cNvSpPr>
            <a:spLocks noGrp="1"/>
          </p:cNvSpPr>
          <p:nvPr>
            <p:ph idx="1"/>
          </p:nvPr>
        </p:nvSpPr>
        <p:spPr>
          <a:xfrm>
            <a:off x="4654294" y="4609298"/>
            <a:ext cx="6897626" cy="1751398"/>
          </a:xfrm>
        </p:spPr>
        <p:txBody>
          <a:bodyPr anchor="ctr">
            <a:normAutofit/>
          </a:bodyPr>
          <a:lstStyle/>
          <a:p>
            <a:pPr>
              <a:buFont typeface="Wingdings" panose="05000000000000000000" pitchFamily="2" charset="2"/>
              <a:buChar char="§"/>
            </a:pPr>
            <a:r>
              <a:rPr lang="en-US" sz="2200" dirty="0"/>
              <a:t>… still trendy</a:t>
            </a:r>
          </a:p>
          <a:p>
            <a:pPr>
              <a:buFont typeface="Wingdings" panose="05000000000000000000" pitchFamily="2" charset="2"/>
              <a:buChar char="§"/>
            </a:pPr>
            <a:r>
              <a:rPr lang="en-US" sz="2200" dirty="0"/>
              <a:t>… still growing / becoming more and more popular in the enterprise world.</a:t>
            </a:r>
          </a:p>
          <a:p>
            <a:pPr>
              <a:buFont typeface="Wingdings" panose="05000000000000000000" pitchFamily="2" charset="2"/>
              <a:buChar char="§"/>
            </a:pPr>
            <a:r>
              <a:rPr lang="de-DE" sz="2200" dirty="0"/>
              <a:t>e.g., </a:t>
            </a:r>
            <a:r>
              <a:rPr lang="de-DE" sz="2200" dirty="0" err="1"/>
              <a:t>Camunda</a:t>
            </a:r>
            <a:r>
              <a:rPr lang="de-DE" sz="2200" dirty="0"/>
              <a:t>. </a:t>
            </a:r>
            <a:r>
              <a:rPr lang="de-DE" sz="2200" dirty="0">
                <a:hlinkClick r:id="rId3"/>
              </a:rPr>
              <a:t>https://camunda.com/about/customers/</a:t>
            </a:r>
            <a:endParaRPr lang="de-DE" sz="2200" dirty="0"/>
          </a:p>
        </p:txBody>
      </p:sp>
      <p:sp>
        <p:nvSpPr>
          <p:cNvPr id="8" name="Textfeld 7">
            <a:extLst>
              <a:ext uri="{FF2B5EF4-FFF2-40B4-BE49-F238E27FC236}">
                <a16:creationId xmlns:a16="http://schemas.microsoft.com/office/drawing/2014/main" id="{EA9F9B8E-5315-4787-976F-33AEB14484BF}"/>
              </a:ext>
            </a:extLst>
          </p:cNvPr>
          <p:cNvSpPr txBox="1"/>
          <p:nvPr/>
        </p:nvSpPr>
        <p:spPr>
          <a:xfrm>
            <a:off x="5093369" y="4230482"/>
            <a:ext cx="2253915" cy="307777"/>
          </a:xfrm>
          <a:prstGeom prst="rect">
            <a:avLst/>
          </a:prstGeom>
          <a:noFill/>
        </p:spPr>
        <p:txBody>
          <a:bodyPr wrap="square">
            <a:spAutoFit/>
          </a:bodyPr>
          <a:lstStyle/>
          <a:p>
            <a:pPr algn="ctr"/>
            <a:r>
              <a:rPr lang="de-DE" sz="1400" i="0" dirty="0">
                <a:solidFill>
                  <a:schemeClr val="bg1"/>
                </a:solidFill>
                <a:effectLst/>
                <a:latin typeface="Arial" panose="020B0604020202020204" pitchFamily="34" charset="0"/>
              </a:rPr>
              <a:t>Terminator: Genisys</a:t>
            </a:r>
            <a:endParaRPr lang="de-DE" sz="1400" dirty="0">
              <a:solidFill>
                <a:schemeClr val="bg1"/>
              </a:solidFill>
            </a:endParaRPr>
          </a:p>
        </p:txBody>
      </p:sp>
    </p:spTree>
    <p:extLst>
      <p:ext uri="{BB962C8B-B14F-4D97-AF65-F5344CB8AC3E}">
        <p14:creationId xmlns:p14="http://schemas.microsoft.com/office/powerpoint/2010/main" val="136474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61D6E6C-5E90-4CCA-980B-679AC12A6CAD}"/>
              </a:ext>
            </a:extLst>
          </p:cNvPr>
          <p:cNvSpPr>
            <a:spLocks noGrp="1"/>
          </p:cNvSpPr>
          <p:nvPr>
            <p:ph type="title"/>
          </p:nvPr>
        </p:nvSpPr>
        <p:spPr/>
        <p:txBody>
          <a:bodyPr/>
          <a:lstStyle/>
          <a:p>
            <a:r>
              <a:rPr lang="de-DE" dirty="0"/>
              <a:t>Demo II 💪💪💪</a:t>
            </a:r>
          </a:p>
        </p:txBody>
      </p:sp>
      <p:sp>
        <p:nvSpPr>
          <p:cNvPr id="7" name="Textplatzhalter 6">
            <a:extLst>
              <a:ext uri="{FF2B5EF4-FFF2-40B4-BE49-F238E27FC236}">
                <a16:creationId xmlns:a16="http://schemas.microsoft.com/office/drawing/2014/main" id="{0ADCB6EE-C2CE-4079-B707-018736959791}"/>
              </a:ext>
            </a:extLst>
          </p:cNvPr>
          <p:cNvSpPr>
            <a:spLocks noGrp="1"/>
          </p:cNvSpPr>
          <p:nvPr>
            <p:ph type="body" idx="1"/>
          </p:nvPr>
        </p:nvSpPr>
        <p:spPr/>
        <p:txBody>
          <a:bodyPr/>
          <a:lstStyle/>
          <a:p>
            <a:endParaRPr lang="de-DE" dirty="0"/>
          </a:p>
          <a:p>
            <a:r>
              <a:rPr lang="de-DE" dirty="0">
                <a:hlinkClick r:id="rId2"/>
              </a:rPr>
              <a:t>https://github.com/MatthiasReining/fhws-bpmn</a:t>
            </a:r>
            <a:endParaRPr lang="de-DE" dirty="0"/>
          </a:p>
        </p:txBody>
      </p:sp>
      <p:sp>
        <p:nvSpPr>
          <p:cNvPr id="5" name="Textfeld 4">
            <a:extLst>
              <a:ext uri="{FF2B5EF4-FFF2-40B4-BE49-F238E27FC236}">
                <a16:creationId xmlns:a16="http://schemas.microsoft.com/office/drawing/2014/main" id="{590B5472-9482-4691-95B0-C45F37E8D5EA}"/>
              </a:ext>
            </a:extLst>
          </p:cNvPr>
          <p:cNvSpPr txBox="1"/>
          <p:nvPr/>
        </p:nvSpPr>
        <p:spPr>
          <a:xfrm>
            <a:off x="8473439" y="3842881"/>
            <a:ext cx="2717075" cy="2246769"/>
          </a:xfrm>
          <a:custGeom>
            <a:avLst/>
            <a:gdLst>
              <a:gd name="connsiteX0" fmla="*/ 0 w 2717075"/>
              <a:gd name="connsiteY0" fmla="*/ 0 h 2246769"/>
              <a:gd name="connsiteX1" fmla="*/ 2717075 w 2717075"/>
              <a:gd name="connsiteY1" fmla="*/ 0 h 2246769"/>
              <a:gd name="connsiteX2" fmla="*/ 2717075 w 2717075"/>
              <a:gd name="connsiteY2" fmla="*/ 2246769 h 2246769"/>
              <a:gd name="connsiteX3" fmla="*/ 0 w 2717075"/>
              <a:gd name="connsiteY3" fmla="*/ 2246769 h 2246769"/>
              <a:gd name="connsiteX4" fmla="*/ 0 w 2717075"/>
              <a:gd name="connsiteY4" fmla="*/ 0 h 224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7075" h="2246769" extrusionOk="0">
                <a:moveTo>
                  <a:pt x="0" y="0"/>
                </a:moveTo>
                <a:cubicBezTo>
                  <a:pt x="766578" y="92627"/>
                  <a:pt x="1468103" y="155079"/>
                  <a:pt x="2717075" y="0"/>
                </a:cubicBezTo>
                <a:cubicBezTo>
                  <a:pt x="2584092" y="638093"/>
                  <a:pt x="2605119" y="1612789"/>
                  <a:pt x="2717075" y="2246769"/>
                </a:cubicBezTo>
                <a:cubicBezTo>
                  <a:pt x="2404892" y="2315320"/>
                  <a:pt x="957663" y="2223373"/>
                  <a:pt x="0" y="2246769"/>
                </a:cubicBezTo>
                <a:cubicBezTo>
                  <a:pt x="137640" y="1294896"/>
                  <a:pt x="-107277" y="651626"/>
                  <a:pt x="0" y="0"/>
                </a:cubicBezTo>
                <a:close/>
              </a:path>
            </a:pathLst>
          </a:custGeom>
          <a:noFill/>
          <a:ln>
            <a:solidFill>
              <a:schemeClr val="tx1"/>
            </a:solidFill>
            <a:extLst>
              <a:ext uri="{C807C97D-BFC1-408E-A445-0C87EB9F89A2}">
                <ask:lineSketchStyleProps xmlns:ask="http://schemas.microsoft.com/office/drawing/2018/sketchyshapes" sd="2897574549">
                  <a:prstGeom prst="rect">
                    <a:avLst/>
                  </a:prstGeom>
                  <ask:type>
                    <ask:lineSketchCurved/>
                  </ask:type>
                </ask:lineSketchStyleProps>
              </a:ext>
            </a:extLst>
          </a:ln>
        </p:spPr>
        <p:txBody>
          <a:bodyPr wrap="square">
            <a:spAutoFit/>
          </a:bodyPr>
          <a:lstStyle/>
          <a:p>
            <a:endParaRPr lang="en-US" sz="1400" dirty="0"/>
          </a:p>
          <a:p>
            <a:r>
              <a:rPr lang="en-US" sz="1400" dirty="0"/>
              <a:t>Screenplay</a:t>
            </a:r>
          </a:p>
          <a:p>
            <a:pPr marL="285750" indent="-285750">
              <a:buFont typeface="Wingdings" panose="05000000000000000000" pitchFamily="2" charset="2"/>
              <a:buChar char="§"/>
            </a:pPr>
            <a:r>
              <a:rPr lang="en-US" sz="1400" dirty="0"/>
              <a:t>Create Microservices with </a:t>
            </a:r>
            <a:r>
              <a:rPr lang="en-US" sz="1400" dirty="0" err="1"/>
              <a:t>Quarkus</a:t>
            </a:r>
            <a:endParaRPr lang="en-US" sz="1400" dirty="0"/>
          </a:p>
          <a:p>
            <a:pPr marL="285750" indent="-285750">
              <a:buFont typeface="Wingdings" panose="05000000000000000000" pitchFamily="2" charset="2"/>
              <a:buChar char="§"/>
            </a:pPr>
            <a:r>
              <a:rPr lang="en-US" sz="1400" dirty="0"/>
              <a:t>Link Microservices to BPMN service tasks</a:t>
            </a:r>
          </a:p>
          <a:p>
            <a:pPr marL="285750" indent="-285750">
              <a:buFont typeface="Wingdings" panose="05000000000000000000" pitchFamily="2" charset="2"/>
              <a:buChar char="§"/>
            </a:pPr>
            <a:r>
              <a:rPr lang="en-US" sz="1400" dirty="0"/>
              <a:t>Error Handling / Service not available</a:t>
            </a:r>
          </a:p>
          <a:p>
            <a:pPr marL="285750" indent="-285750">
              <a:buFont typeface="Wingdings" panose="05000000000000000000" pitchFamily="2" charset="2"/>
              <a:buChar char="§"/>
            </a:pPr>
            <a:r>
              <a:rPr lang="en-US" sz="1400" dirty="0"/>
              <a:t>BPMS as queue</a:t>
            </a:r>
          </a:p>
          <a:p>
            <a:pPr marL="285750" indent="-285750">
              <a:buFont typeface="Wingdings" panose="05000000000000000000" pitchFamily="2" charset="2"/>
              <a:buChar char="§"/>
            </a:pPr>
            <a:r>
              <a:rPr lang="en-US" sz="1400" dirty="0"/>
              <a:t>Error boundary event</a:t>
            </a:r>
          </a:p>
        </p:txBody>
      </p:sp>
    </p:spTree>
    <p:extLst>
      <p:ext uri="{BB962C8B-B14F-4D97-AF65-F5344CB8AC3E}">
        <p14:creationId xmlns:p14="http://schemas.microsoft.com/office/powerpoint/2010/main" val="26676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15">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platzhalter 6">
            <a:extLst>
              <a:ext uri="{FF2B5EF4-FFF2-40B4-BE49-F238E27FC236}">
                <a16:creationId xmlns:a16="http://schemas.microsoft.com/office/drawing/2014/main" id="{7E7BBE39-EB8F-4EB1-9CAD-80D44A4FF214}"/>
              </a:ext>
            </a:extLst>
          </p:cNvPr>
          <p:cNvSpPr>
            <a:spLocks noGrp="1"/>
          </p:cNvSpPr>
          <p:nvPr>
            <p:ph type="body" idx="1"/>
          </p:nvPr>
        </p:nvSpPr>
        <p:spPr/>
        <p:txBody>
          <a:bodyPr/>
          <a:lstStyle/>
          <a:p>
            <a:endParaRPr lang="de-DE"/>
          </a:p>
        </p:txBody>
      </p:sp>
      <p:pic>
        <p:nvPicPr>
          <p:cNvPr id="68" name="Picture 2" descr="Case Study | HTGF x tech11 | Code &amp;amp; Co.">
            <a:extLst>
              <a:ext uri="{FF2B5EF4-FFF2-40B4-BE49-F238E27FC236}">
                <a16:creationId xmlns:a16="http://schemas.microsoft.com/office/drawing/2014/main" id="{2DB04B4E-40E6-4597-B9C7-BA127042A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a:extLst>
              <a:ext uri="{FF2B5EF4-FFF2-40B4-BE49-F238E27FC236}">
                <a16:creationId xmlns:a16="http://schemas.microsoft.com/office/drawing/2014/main" id="{E66A1FDD-3AE9-4451-9008-9ADF168A553E}"/>
              </a:ext>
            </a:extLst>
          </p:cNvPr>
          <p:cNvSpPr>
            <a:spLocks noGrp="1"/>
          </p:cNvSpPr>
          <p:nvPr>
            <p:ph type="title"/>
          </p:nvPr>
        </p:nvSpPr>
        <p:spPr>
          <a:xfrm>
            <a:off x="3366655" y="2784764"/>
            <a:ext cx="5095875" cy="1345937"/>
          </a:xfrm>
        </p:spPr>
        <p:txBody>
          <a:bodyPr vert="horz" lIns="91440" tIns="45720" rIns="91440" bIns="45720" rtlCol="0" anchor="b">
            <a:noAutofit/>
          </a:bodyPr>
          <a:lstStyle/>
          <a:p>
            <a:pPr algn="ctr"/>
            <a:r>
              <a:rPr lang="en-US" b="1" dirty="0">
                <a:solidFill>
                  <a:schemeClr val="bg1"/>
                </a:solidFill>
              </a:rPr>
              <a:t>BPM @ tech11 </a:t>
            </a:r>
          </a:p>
        </p:txBody>
      </p:sp>
      <p:sp>
        <p:nvSpPr>
          <p:cNvPr id="8" name="Textfeld 7">
            <a:extLst>
              <a:ext uri="{FF2B5EF4-FFF2-40B4-BE49-F238E27FC236}">
                <a16:creationId xmlns:a16="http://schemas.microsoft.com/office/drawing/2014/main" id="{D7F8BCDB-0EA2-4CFB-A067-76F93E94B6F1}"/>
              </a:ext>
            </a:extLst>
          </p:cNvPr>
          <p:cNvSpPr txBox="1"/>
          <p:nvPr/>
        </p:nvSpPr>
        <p:spPr>
          <a:xfrm>
            <a:off x="9784080" y="182653"/>
            <a:ext cx="2013693" cy="646331"/>
          </a:xfrm>
          <a:prstGeom prst="rect">
            <a:avLst/>
          </a:prstGeom>
          <a:noFill/>
        </p:spPr>
        <p:txBody>
          <a:bodyPr wrap="none" rtlCol="0">
            <a:spAutoFit/>
          </a:bodyPr>
          <a:lstStyle/>
          <a:p>
            <a:r>
              <a:rPr lang="de-DE" sz="3600" dirty="0">
                <a:solidFill>
                  <a:schemeClr val="bg1"/>
                </a:solidFill>
                <a:latin typeface="Michroma" pitchFamily="2" charset="0"/>
              </a:rPr>
              <a:t>tech11</a:t>
            </a:r>
          </a:p>
        </p:txBody>
      </p:sp>
    </p:spTree>
    <p:extLst>
      <p:ext uri="{BB962C8B-B14F-4D97-AF65-F5344CB8AC3E}">
        <p14:creationId xmlns:p14="http://schemas.microsoft.com/office/powerpoint/2010/main" val="318207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se Study | HTGF x tech11 | Code &amp;amp; Co.">
            <a:extLst>
              <a:ext uri="{FF2B5EF4-FFF2-40B4-BE49-F238E27FC236}">
                <a16:creationId xmlns:a16="http://schemas.microsoft.com/office/drawing/2014/main" id="{A81F6B97-70BD-41BF-AAAB-00AA25FE1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a:extLst>
              <a:ext uri="{FF2B5EF4-FFF2-40B4-BE49-F238E27FC236}">
                <a16:creationId xmlns:a16="http://schemas.microsoft.com/office/drawing/2014/main" id="{4D8B0C10-0547-4D67-936D-3003BDFB0C19}"/>
              </a:ext>
            </a:extLst>
          </p:cNvPr>
          <p:cNvSpPr>
            <a:spLocks noGrp="1"/>
          </p:cNvSpPr>
          <p:nvPr>
            <p:ph type="title"/>
          </p:nvPr>
        </p:nvSpPr>
        <p:spPr/>
        <p:txBody>
          <a:bodyPr/>
          <a:lstStyle/>
          <a:p>
            <a:pPr algn="ctr"/>
            <a:r>
              <a:rPr lang="de-DE" b="1" dirty="0"/>
              <a:t>Architecture: tech11 Insurance Platform</a:t>
            </a:r>
          </a:p>
        </p:txBody>
      </p:sp>
      <p:pic>
        <p:nvPicPr>
          <p:cNvPr id="9" name="Grafik 8">
            <a:extLst>
              <a:ext uri="{FF2B5EF4-FFF2-40B4-BE49-F238E27FC236}">
                <a16:creationId xmlns:a16="http://schemas.microsoft.com/office/drawing/2014/main" id="{850AEF8D-7438-4829-8976-B0AF6C3133F3}"/>
              </a:ext>
            </a:extLst>
          </p:cNvPr>
          <p:cNvPicPr>
            <a:picLocks noChangeAspect="1"/>
          </p:cNvPicPr>
          <p:nvPr/>
        </p:nvPicPr>
        <p:blipFill>
          <a:blip r:embed="rId3"/>
          <a:stretch>
            <a:fillRect/>
          </a:stretch>
        </p:blipFill>
        <p:spPr>
          <a:xfrm>
            <a:off x="1893467" y="1483562"/>
            <a:ext cx="8090880" cy="5082938"/>
          </a:xfrm>
          <a:prstGeom prst="rect">
            <a:avLst/>
          </a:prstGeom>
          <a:solidFill>
            <a:schemeClr val="bg1"/>
          </a:solidFill>
          <a:ln w="127000">
            <a:solidFill>
              <a:schemeClr val="bg1"/>
            </a:solidFill>
          </a:ln>
        </p:spPr>
      </p:pic>
    </p:spTree>
    <p:extLst>
      <p:ext uri="{BB962C8B-B14F-4D97-AF65-F5344CB8AC3E}">
        <p14:creationId xmlns:p14="http://schemas.microsoft.com/office/powerpoint/2010/main" val="366451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C3B894-A1EA-45DF-9DDB-335E573233E2}"/>
              </a:ext>
            </a:extLst>
          </p:cNvPr>
          <p:cNvSpPr>
            <a:spLocks noGrp="1"/>
          </p:cNvSpPr>
          <p:nvPr>
            <p:ph type="title"/>
          </p:nvPr>
        </p:nvSpPr>
        <p:spPr/>
        <p:txBody>
          <a:bodyPr>
            <a:normAutofit/>
          </a:bodyPr>
          <a:lstStyle/>
          <a:p>
            <a:r>
              <a:rPr lang="en-US" sz="5400" dirty="0"/>
              <a:t>SOA based on</a:t>
            </a:r>
            <a:br>
              <a:rPr lang="en-US" sz="5400" dirty="0"/>
            </a:br>
            <a:r>
              <a:rPr lang="en-US" sz="5400" dirty="0"/>
              <a:t>Microservice Technology</a:t>
            </a:r>
          </a:p>
        </p:txBody>
      </p:sp>
      <p:sp>
        <p:nvSpPr>
          <p:cNvPr id="3" name="Inhaltsplatzhalter 2">
            <a:extLst>
              <a:ext uri="{FF2B5EF4-FFF2-40B4-BE49-F238E27FC236}">
                <a16:creationId xmlns:a16="http://schemas.microsoft.com/office/drawing/2014/main" id="{4EA98AE7-61EE-4AEA-BA17-93805972A2A0}"/>
              </a:ext>
            </a:extLst>
          </p:cNvPr>
          <p:cNvSpPr>
            <a:spLocks noGrp="1"/>
          </p:cNvSpPr>
          <p:nvPr>
            <p:ph type="body" idx="1"/>
          </p:nvPr>
        </p:nvSpPr>
        <p:spPr/>
        <p:txBody>
          <a:bodyPr/>
          <a:lstStyle/>
          <a:p>
            <a:pPr marL="0" indent="0">
              <a:buNone/>
            </a:pPr>
            <a:endParaRPr lang="de-DE" dirty="0"/>
          </a:p>
        </p:txBody>
      </p:sp>
    </p:spTree>
    <p:extLst>
      <p:ext uri="{BB962C8B-B14F-4D97-AF65-F5344CB8AC3E}">
        <p14:creationId xmlns:p14="http://schemas.microsoft.com/office/powerpoint/2010/main" val="3835567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86E84B8-1816-476C-8FEC-4753A363A407}"/>
              </a:ext>
            </a:extLst>
          </p:cNvPr>
          <p:cNvSpPr>
            <a:spLocks noGrp="1"/>
          </p:cNvSpPr>
          <p:nvPr>
            <p:ph type="title"/>
          </p:nvPr>
        </p:nvSpPr>
        <p:spPr/>
        <p:txBody>
          <a:bodyPr/>
          <a:lstStyle/>
          <a:p>
            <a:r>
              <a:rPr lang="de-DE" dirty="0"/>
              <a:t>tech11 Insurance Platform</a:t>
            </a:r>
          </a:p>
        </p:txBody>
      </p:sp>
      <p:sp>
        <p:nvSpPr>
          <p:cNvPr id="5" name="Inhaltsplatzhalter 4">
            <a:extLst>
              <a:ext uri="{FF2B5EF4-FFF2-40B4-BE49-F238E27FC236}">
                <a16:creationId xmlns:a16="http://schemas.microsoft.com/office/drawing/2014/main" id="{BC65B1B0-177E-4BD6-8FC6-B254ACB58DC1}"/>
              </a:ext>
            </a:extLst>
          </p:cNvPr>
          <p:cNvSpPr>
            <a:spLocks noGrp="1"/>
          </p:cNvSpPr>
          <p:nvPr>
            <p:ph idx="1"/>
          </p:nvPr>
        </p:nvSpPr>
        <p:spPr/>
        <p:txBody>
          <a:bodyPr/>
          <a:lstStyle/>
          <a:p>
            <a:pPr>
              <a:buFont typeface="Wingdings" panose="05000000000000000000" pitchFamily="2" charset="2"/>
              <a:buChar char="§"/>
            </a:pPr>
            <a:r>
              <a:rPr lang="en-US" dirty="0"/>
              <a:t>Module Size: Business Design</a:t>
            </a:r>
          </a:p>
          <a:p>
            <a:pPr>
              <a:buFont typeface="Wingdings" panose="05000000000000000000" pitchFamily="2" charset="2"/>
              <a:buChar char="§"/>
            </a:pPr>
            <a:r>
              <a:rPr lang="en-US" dirty="0"/>
              <a:t>Modules as Products</a:t>
            </a:r>
          </a:p>
          <a:p>
            <a:pPr>
              <a:buFont typeface="Wingdings" panose="05000000000000000000" pitchFamily="2" charset="2"/>
              <a:buChar char="§"/>
            </a:pPr>
            <a:r>
              <a:rPr lang="en-US" dirty="0"/>
              <a:t>API Driven</a:t>
            </a:r>
          </a:p>
          <a:p>
            <a:pPr>
              <a:buFont typeface="Wingdings" panose="05000000000000000000" pitchFamily="2" charset="2"/>
              <a:buChar char="§"/>
            </a:pPr>
            <a:r>
              <a:rPr lang="en-US" dirty="0"/>
              <a:t>Idempotent Service Design</a:t>
            </a:r>
          </a:p>
          <a:p>
            <a:pPr>
              <a:buFont typeface="Wingdings" panose="05000000000000000000" pitchFamily="2" charset="2"/>
              <a:buChar char="§"/>
            </a:pPr>
            <a:r>
              <a:rPr lang="en-US" dirty="0"/>
              <a:t>Module Orchestration:</a:t>
            </a:r>
          </a:p>
          <a:p>
            <a:pPr lvl="1">
              <a:buFont typeface="Wingdings" panose="05000000000000000000" pitchFamily="2" charset="2"/>
              <a:buChar char="§"/>
            </a:pPr>
            <a:r>
              <a:rPr lang="en-US" dirty="0"/>
              <a:t>Camunda BPMS (as reference)</a:t>
            </a:r>
          </a:p>
          <a:p>
            <a:pPr lvl="1">
              <a:buFont typeface="Wingdings" panose="05000000000000000000" pitchFamily="2" charset="2"/>
              <a:buChar char="§"/>
            </a:pPr>
            <a:r>
              <a:rPr lang="en-US" dirty="0"/>
              <a:t>BPMS as “Customizing Layer”</a:t>
            </a:r>
          </a:p>
          <a:p>
            <a:pPr lvl="1">
              <a:buFont typeface="Wingdings" panose="05000000000000000000" pitchFamily="2" charset="2"/>
              <a:buChar char="§"/>
            </a:pPr>
            <a:endParaRPr lang="en-US" dirty="0"/>
          </a:p>
          <a:p>
            <a:pPr>
              <a:buFont typeface="Wingdings" panose="05000000000000000000" pitchFamily="2" charset="2"/>
              <a:buChar char="§"/>
            </a:pPr>
            <a:endParaRPr lang="en-US" dirty="0"/>
          </a:p>
          <a:p>
            <a:pPr lvl="1">
              <a:buFont typeface="Wingdings" panose="05000000000000000000" pitchFamily="2" charset="2"/>
              <a:buChar char="§"/>
            </a:pPr>
            <a:endParaRPr lang="en-US" dirty="0"/>
          </a:p>
        </p:txBody>
      </p:sp>
      <p:pic>
        <p:nvPicPr>
          <p:cNvPr id="6" name="Grafik 5">
            <a:extLst>
              <a:ext uri="{FF2B5EF4-FFF2-40B4-BE49-F238E27FC236}">
                <a16:creationId xmlns:a16="http://schemas.microsoft.com/office/drawing/2014/main" id="{31DBCF5F-C829-4512-A676-C504E7002ED6}"/>
              </a:ext>
            </a:extLst>
          </p:cNvPr>
          <p:cNvPicPr>
            <a:picLocks noChangeAspect="1"/>
          </p:cNvPicPr>
          <p:nvPr/>
        </p:nvPicPr>
        <p:blipFill>
          <a:blip r:embed="rId2"/>
          <a:stretch>
            <a:fillRect/>
          </a:stretch>
        </p:blipFill>
        <p:spPr>
          <a:xfrm>
            <a:off x="6486524" y="2301193"/>
            <a:ext cx="5412347" cy="3400202"/>
          </a:xfrm>
          <a:prstGeom prst="rect">
            <a:avLst/>
          </a:prstGeom>
          <a:solidFill>
            <a:schemeClr val="bg1"/>
          </a:solidFill>
          <a:ln w="127000">
            <a:solidFill>
              <a:schemeClr val="bg1"/>
            </a:solidFill>
          </a:ln>
        </p:spPr>
      </p:pic>
    </p:spTree>
    <p:extLst>
      <p:ext uri="{BB962C8B-B14F-4D97-AF65-F5344CB8AC3E}">
        <p14:creationId xmlns:p14="http://schemas.microsoft.com/office/powerpoint/2010/main" val="1438291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65A7C64-CE41-4179-AD0A-62E1550D8CC5}"/>
              </a:ext>
            </a:extLst>
          </p:cNvPr>
          <p:cNvPicPr>
            <a:picLocks noChangeAspect="1"/>
          </p:cNvPicPr>
          <p:nvPr/>
        </p:nvPicPr>
        <p:blipFill>
          <a:blip r:embed="rId2"/>
          <a:stretch>
            <a:fillRect/>
          </a:stretch>
        </p:blipFill>
        <p:spPr>
          <a:xfrm>
            <a:off x="0" y="1714351"/>
            <a:ext cx="6096528" cy="3429297"/>
          </a:xfrm>
          <a:prstGeom prst="rect">
            <a:avLst/>
          </a:prstGeom>
        </p:spPr>
      </p:pic>
      <p:pic>
        <p:nvPicPr>
          <p:cNvPr id="3" name="Grafik 2">
            <a:extLst>
              <a:ext uri="{FF2B5EF4-FFF2-40B4-BE49-F238E27FC236}">
                <a16:creationId xmlns:a16="http://schemas.microsoft.com/office/drawing/2014/main" id="{EE9AD574-F3A7-4543-8239-547CEBD72E5B}"/>
              </a:ext>
            </a:extLst>
          </p:cNvPr>
          <p:cNvPicPr>
            <a:picLocks noChangeAspect="1"/>
          </p:cNvPicPr>
          <p:nvPr/>
        </p:nvPicPr>
        <p:blipFill>
          <a:blip r:embed="rId3"/>
          <a:stretch>
            <a:fillRect/>
          </a:stretch>
        </p:blipFill>
        <p:spPr>
          <a:xfrm>
            <a:off x="6096000" y="1714351"/>
            <a:ext cx="6096528" cy="3429297"/>
          </a:xfrm>
          <a:prstGeom prst="rect">
            <a:avLst/>
          </a:prstGeom>
        </p:spPr>
      </p:pic>
      <p:sp>
        <p:nvSpPr>
          <p:cNvPr id="5" name="Textfeld 4">
            <a:extLst>
              <a:ext uri="{FF2B5EF4-FFF2-40B4-BE49-F238E27FC236}">
                <a16:creationId xmlns:a16="http://schemas.microsoft.com/office/drawing/2014/main" id="{4CAAD4A5-3AC8-46B5-98B9-82CFA8FDDE7C}"/>
              </a:ext>
            </a:extLst>
          </p:cNvPr>
          <p:cNvSpPr txBox="1"/>
          <p:nvPr/>
        </p:nvSpPr>
        <p:spPr>
          <a:xfrm>
            <a:off x="-11913" y="2835964"/>
            <a:ext cx="12192000" cy="1015663"/>
          </a:xfrm>
          <a:prstGeom prst="rect">
            <a:avLst/>
          </a:prstGeom>
          <a:solidFill>
            <a:srgbClr val="BCB2A2">
              <a:alpha val="33000"/>
            </a:srgbClr>
          </a:solid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
                <a:srgbClr val="00FFFF"/>
              </a:buClr>
              <a:buSzTx/>
              <a:buFontTx/>
              <a:buNone/>
              <a:tabLst/>
              <a:defRPr/>
            </a:pPr>
            <a:r>
              <a:rPr kumimoji="0" lang="en-US" sz="6000" b="0" i="0" u="none" strike="noStrike" kern="1200" cap="none" spc="0" normalizeH="0" baseline="0" noProof="0">
                <a:ln>
                  <a:noFill/>
                </a:ln>
                <a:solidFill>
                  <a:prstClr val="white"/>
                </a:solidFill>
                <a:effectLst/>
                <a:uLnTx/>
                <a:uFillTx/>
                <a:latin typeface="Calibri"/>
                <a:ea typeface="+mn-ea"/>
                <a:cs typeface="+mn-cs"/>
              </a:rPr>
              <a:t>meets</a:t>
            </a:r>
            <a:endParaRPr kumimoji="0" lang="en-US" sz="4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el 3">
            <a:extLst>
              <a:ext uri="{FF2B5EF4-FFF2-40B4-BE49-F238E27FC236}">
                <a16:creationId xmlns:a16="http://schemas.microsoft.com/office/drawing/2014/main" id="{059F2302-7B53-427F-85B8-4059CAAD0EA6}"/>
              </a:ext>
            </a:extLst>
          </p:cNvPr>
          <p:cNvSpPr>
            <a:spLocks noGrp="1"/>
          </p:cNvSpPr>
          <p:nvPr>
            <p:ph type="title"/>
          </p:nvPr>
        </p:nvSpPr>
        <p:spPr/>
        <p:txBody>
          <a:bodyPr/>
          <a:lstStyle/>
          <a:p>
            <a:r>
              <a:rPr lang="de-DE" dirty="0"/>
              <a:t>Customizing</a:t>
            </a:r>
          </a:p>
        </p:txBody>
      </p:sp>
    </p:spTree>
    <p:extLst>
      <p:ext uri="{BB962C8B-B14F-4D97-AF65-F5344CB8AC3E}">
        <p14:creationId xmlns:p14="http://schemas.microsoft.com/office/powerpoint/2010/main" val="1888379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DE8A090-B047-47D7-BCB5-E351D03904D2}"/>
              </a:ext>
            </a:extLst>
          </p:cNvPr>
          <p:cNvSpPr>
            <a:spLocks noGrp="1"/>
          </p:cNvSpPr>
          <p:nvPr>
            <p:ph type="title"/>
          </p:nvPr>
        </p:nvSpPr>
        <p:spPr>
          <a:xfrm>
            <a:off x="838201" y="365125"/>
            <a:ext cx="5251316" cy="1807305"/>
          </a:xfrm>
        </p:spPr>
        <p:txBody>
          <a:bodyPr>
            <a:normAutofit/>
          </a:bodyPr>
          <a:lstStyle/>
          <a:p>
            <a:r>
              <a:rPr lang="de-DE" dirty="0"/>
              <a:t>Customizing</a:t>
            </a:r>
          </a:p>
        </p:txBody>
      </p:sp>
      <p:sp>
        <p:nvSpPr>
          <p:cNvPr id="3" name="Inhaltsplatzhalter 2">
            <a:extLst>
              <a:ext uri="{FF2B5EF4-FFF2-40B4-BE49-F238E27FC236}">
                <a16:creationId xmlns:a16="http://schemas.microsoft.com/office/drawing/2014/main" id="{67D1C8D3-E3FF-42EF-BC26-00E45081274C}"/>
              </a:ext>
            </a:extLst>
          </p:cNvPr>
          <p:cNvSpPr>
            <a:spLocks noGrp="1"/>
          </p:cNvSpPr>
          <p:nvPr>
            <p:ph idx="1"/>
          </p:nvPr>
        </p:nvSpPr>
        <p:spPr>
          <a:xfrm>
            <a:off x="838200" y="2333297"/>
            <a:ext cx="4619621" cy="3843666"/>
          </a:xfrm>
        </p:spPr>
        <p:txBody>
          <a:bodyPr>
            <a:normAutofit/>
          </a:bodyPr>
          <a:lstStyle/>
          <a:p>
            <a:pPr>
              <a:buFont typeface="Wingdings" panose="05000000000000000000" pitchFamily="2" charset="2"/>
              <a:buChar char="§"/>
            </a:pPr>
            <a:r>
              <a:rPr lang="en-US" sz="2000">
                <a:sym typeface="Wingdings" panose="05000000000000000000" pitchFamily="2" charset="2"/>
              </a:rPr>
              <a:t>Why Customizing?</a:t>
            </a:r>
            <a:endParaRPr lang="en-US" sz="2000"/>
          </a:p>
          <a:p>
            <a:pPr lvl="1">
              <a:buFont typeface="Wingdings" panose="05000000000000000000" pitchFamily="2" charset="2"/>
              <a:buChar char="§"/>
            </a:pPr>
            <a:r>
              <a:rPr lang="en-US" sz="2000"/>
              <a:t>Individual Insurance Products (e.g., the best E-Bike Insurance)</a:t>
            </a:r>
          </a:p>
          <a:p>
            <a:pPr lvl="1">
              <a:buFont typeface="Wingdings" panose="05000000000000000000" pitchFamily="2" charset="2"/>
              <a:buChar char="§"/>
            </a:pPr>
            <a:r>
              <a:rPr lang="en-US" sz="2000"/>
              <a:t>Individual Processes (faster, leaner, closer to the customer, …)</a:t>
            </a:r>
          </a:p>
          <a:p>
            <a:pPr lvl="1">
              <a:buFont typeface="Wingdings" panose="05000000000000000000" pitchFamily="2" charset="2"/>
              <a:buChar char="§"/>
            </a:pPr>
            <a:endParaRPr lang="en-US" sz="2000"/>
          </a:p>
          <a:p>
            <a:pPr>
              <a:buFont typeface="Wingdings" panose="05000000000000000000" pitchFamily="2" charset="2"/>
              <a:buChar char="§"/>
            </a:pPr>
            <a:r>
              <a:rPr lang="en-US" sz="2000"/>
              <a:t>Product </a:t>
            </a:r>
            <a:r>
              <a:rPr lang="en-US" sz="2000">
                <a:sym typeface="Wingdings" panose="05000000000000000000" pitchFamily="2" charset="2"/>
              </a:rPr>
              <a:t> Customizing  Custom Fit</a:t>
            </a:r>
          </a:p>
          <a:p>
            <a:pPr lvl="1">
              <a:buFont typeface="Wingdings" panose="05000000000000000000" pitchFamily="2" charset="2"/>
              <a:buChar char="§"/>
            </a:pPr>
            <a:r>
              <a:rPr lang="en-US" sz="2000">
                <a:sym typeface="Wingdings" panose="05000000000000000000" pitchFamily="2" charset="2"/>
              </a:rPr>
              <a:t>Starting with a GAP analysis (custom need, tech11 reference)</a:t>
            </a:r>
          </a:p>
          <a:p>
            <a:pPr lvl="1">
              <a:buFont typeface="Wingdings" panose="05000000000000000000" pitchFamily="2" charset="2"/>
              <a:buChar char="§"/>
            </a:pPr>
            <a:r>
              <a:rPr lang="en-US" sz="2000">
                <a:sym typeface="Wingdings" panose="05000000000000000000" pitchFamily="2" charset="2"/>
              </a:rPr>
              <a:t>Discuss with customers (based on BPM diagrams)</a:t>
            </a:r>
          </a:p>
        </p:txBody>
      </p:sp>
      <p:pic>
        <p:nvPicPr>
          <p:cNvPr id="2050" name="Picture 2" descr="Customizing von ERP-Systemen - IT&amp;amp;Production">
            <a:extLst>
              <a:ext uri="{FF2B5EF4-FFF2-40B4-BE49-F238E27FC236}">
                <a16:creationId xmlns:a16="http://schemas.microsoft.com/office/drawing/2014/main" id="{398C2DDE-4D84-4DFF-A618-BCA1AC2F9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99" r="19293"/>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76F756D-AB27-4BEC-952C-EA8356636C1E}"/>
              </a:ext>
            </a:extLst>
          </p:cNvPr>
          <p:cNvSpPr>
            <a:spLocks noGrp="1"/>
          </p:cNvSpPr>
          <p:nvPr>
            <p:ph type="title"/>
          </p:nvPr>
        </p:nvSpPr>
        <p:spPr/>
        <p:txBody>
          <a:bodyPr/>
          <a:lstStyle/>
          <a:p>
            <a:r>
              <a:rPr lang="en-US" dirty="0"/>
              <a:t>Process Descriptions</a:t>
            </a:r>
          </a:p>
        </p:txBody>
      </p:sp>
      <p:sp>
        <p:nvSpPr>
          <p:cNvPr id="5" name="Inhaltsplatzhalter 4">
            <a:extLst>
              <a:ext uri="{FF2B5EF4-FFF2-40B4-BE49-F238E27FC236}">
                <a16:creationId xmlns:a16="http://schemas.microsoft.com/office/drawing/2014/main" id="{E19C9EA6-3F96-4226-9500-B55391FB41E7}"/>
              </a:ext>
            </a:extLst>
          </p:cNvPr>
          <p:cNvSpPr>
            <a:spLocks noGrp="1"/>
          </p:cNvSpPr>
          <p:nvPr>
            <p:ph idx="1"/>
          </p:nvPr>
        </p:nvSpPr>
        <p:spPr/>
        <p:txBody>
          <a:bodyPr>
            <a:normAutofit lnSpcReduction="10000"/>
          </a:bodyPr>
          <a:lstStyle/>
          <a:p>
            <a:pPr marL="0" indent="0">
              <a:buNone/>
            </a:pPr>
            <a:r>
              <a:rPr lang="en-US" dirty="0"/>
              <a:t>How to describe?</a:t>
            </a:r>
          </a:p>
          <a:p>
            <a:pPr>
              <a:buFont typeface="Wingdings" panose="05000000000000000000" pitchFamily="2" charset="2"/>
              <a:buChar char="§"/>
            </a:pPr>
            <a:r>
              <a:rPr lang="en-US" dirty="0"/>
              <a:t>MS Word – </a:t>
            </a:r>
            <a:r>
              <a:rPr lang="en-US" dirty="0" err="1"/>
              <a:t>Prosa</a:t>
            </a:r>
            <a:endParaRPr lang="en-US" dirty="0"/>
          </a:p>
          <a:p>
            <a:pPr>
              <a:buFont typeface="Wingdings" panose="05000000000000000000" pitchFamily="2" charset="2"/>
              <a:buChar char="§"/>
            </a:pPr>
            <a:r>
              <a:rPr lang="en-US" dirty="0"/>
              <a:t>Visio / PowerPoint – Freestyle</a:t>
            </a:r>
          </a:p>
          <a:p>
            <a:pPr>
              <a:buFont typeface="Wingdings" panose="05000000000000000000" pitchFamily="2" charset="2"/>
              <a:buChar char="§"/>
            </a:pPr>
            <a:endParaRPr lang="en-US" dirty="0"/>
          </a:p>
          <a:p>
            <a:pPr marL="0" indent="0">
              <a:buNone/>
            </a:pPr>
            <a:r>
              <a:rPr lang="en-US" dirty="0"/>
              <a:t>Standards:</a:t>
            </a:r>
          </a:p>
          <a:p>
            <a:pPr>
              <a:buFont typeface="Wingdings" panose="05000000000000000000" pitchFamily="2" charset="2"/>
              <a:buChar char="§"/>
            </a:pPr>
            <a:r>
              <a:rPr lang="en-US" dirty="0"/>
              <a:t>EPC – event driven process change (EPK – </a:t>
            </a:r>
            <a:r>
              <a:rPr lang="en-US" dirty="0" err="1"/>
              <a:t>Ereignisgesteuerte</a:t>
            </a:r>
            <a:r>
              <a:rPr lang="en-US" dirty="0"/>
              <a:t> </a:t>
            </a:r>
            <a:r>
              <a:rPr lang="en-US" dirty="0" err="1"/>
              <a:t>Prozessketten</a:t>
            </a:r>
            <a:r>
              <a:rPr lang="en-US" dirty="0"/>
              <a:t>)</a:t>
            </a:r>
          </a:p>
          <a:p>
            <a:pPr>
              <a:buFont typeface="Wingdings" panose="05000000000000000000" pitchFamily="2" charset="2"/>
              <a:buChar char="§"/>
            </a:pPr>
            <a:r>
              <a:rPr lang="en-US" dirty="0"/>
              <a:t>UML - Unified Modeling Language </a:t>
            </a:r>
            <a:r>
              <a:rPr lang="en-US" dirty="0">
                <a:sym typeface="Wingdings" panose="05000000000000000000" pitchFamily="2" charset="2"/>
              </a:rPr>
              <a:t> Sequence diagrams</a:t>
            </a:r>
            <a:endParaRPr lang="en-US" dirty="0"/>
          </a:p>
          <a:p>
            <a:pPr>
              <a:buFont typeface="Wingdings" panose="05000000000000000000" pitchFamily="2" charset="2"/>
              <a:buChar char="§"/>
            </a:pPr>
            <a:r>
              <a:rPr lang="en-US" dirty="0"/>
              <a:t>BPMN – Business Process Management and Notation</a:t>
            </a:r>
          </a:p>
        </p:txBody>
      </p:sp>
    </p:spTree>
    <p:extLst>
      <p:ext uri="{BB962C8B-B14F-4D97-AF65-F5344CB8AC3E}">
        <p14:creationId xmlns:p14="http://schemas.microsoft.com/office/powerpoint/2010/main" val="422286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6" descr="Writing an appointment on a paper agenda">
            <a:extLst>
              <a:ext uri="{FF2B5EF4-FFF2-40B4-BE49-F238E27FC236}">
                <a16:creationId xmlns:a16="http://schemas.microsoft.com/office/drawing/2014/main" id="{9F7F5F39-E640-48D7-987E-41D25CD66EB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4000"/>
                    </a14:imgEffect>
                    <a14:imgEffect>
                      <a14:brightnessContrast bright="-50000" contrast="-20000"/>
                    </a14:imgEffect>
                  </a14:imgLayer>
                </a14:imgProps>
              </a:ext>
            </a:extLst>
          </a:blip>
          <a:srcRect t="15730"/>
          <a:stretch/>
        </p:blipFill>
        <p:spPr>
          <a:xfrm>
            <a:off x="-3047" y="10"/>
            <a:ext cx="12191999" cy="6857990"/>
          </a:xfrm>
          <a:prstGeom prst="rect">
            <a:avLst/>
          </a:prstGeom>
        </p:spPr>
      </p:pic>
      <p:sp>
        <p:nvSpPr>
          <p:cNvPr id="4" name="Titel 3">
            <a:extLst>
              <a:ext uri="{FF2B5EF4-FFF2-40B4-BE49-F238E27FC236}">
                <a16:creationId xmlns:a16="http://schemas.microsoft.com/office/drawing/2014/main" id="{BF69CA64-D6DD-456F-AA40-8DA828A5EA37}"/>
              </a:ext>
            </a:extLst>
          </p:cNvPr>
          <p:cNvSpPr>
            <a:spLocks noGrp="1"/>
          </p:cNvSpPr>
          <p:nvPr>
            <p:ph type="title"/>
          </p:nvPr>
        </p:nvSpPr>
        <p:spPr>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Summary</a:t>
            </a:r>
          </a:p>
        </p:txBody>
      </p:sp>
      <p:sp>
        <p:nvSpPr>
          <p:cNvPr id="6" name="Inhaltsplatzhalter 5">
            <a:extLst>
              <a:ext uri="{FF2B5EF4-FFF2-40B4-BE49-F238E27FC236}">
                <a16:creationId xmlns:a16="http://schemas.microsoft.com/office/drawing/2014/main" id="{766ABF98-086E-4308-836A-65C34123E64B}"/>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dirty="0">
                <a:solidFill>
                  <a:schemeClr val="bg1"/>
                </a:solidFill>
              </a:rPr>
              <a:t>Should I use a BPMS? </a:t>
            </a:r>
          </a:p>
          <a:p>
            <a:pPr lvl="1">
              <a:buFont typeface="Wingdings" panose="05000000000000000000" pitchFamily="2" charset="2"/>
              <a:buChar char="§"/>
            </a:pPr>
            <a:r>
              <a:rPr lang="en-US" dirty="0">
                <a:solidFill>
                  <a:schemeClr val="bg1"/>
                </a:solidFill>
                <a:sym typeface="Wingdings" panose="05000000000000000000" pitchFamily="2" charset="2"/>
              </a:rPr>
              <a:t> </a:t>
            </a:r>
            <a:r>
              <a:rPr lang="en-US" dirty="0">
                <a:solidFill>
                  <a:schemeClr val="bg1"/>
                </a:solidFill>
              </a:rPr>
              <a:t>„it depends“</a:t>
            </a:r>
          </a:p>
          <a:p>
            <a:pPr lvl="1">
              <a:buFont typeface="Wingdings" panose="05000000000000000000" pitchFamily="2" charset="2"/>
              <a:buChar char="§"/>
            </a:pPr>
            <a:r>
              <a:rPr lang="en-US" dirty="0">
                <a:solidFill>
                  <a:schemeClr val="bg1"/>
                </a:solidFill>
              </a:rPr>
              <a:t>Custom Solution vs. Product</a:t>
            </a:r>
          </a:p>
          <a:p>
            <a:pPr lvl="1">
              <a:buFont typeface="Wingdings" panose="05000000000000000000" pitchFamily="2" charset="2"/>
              <a:buChar char="§"/>
            </a:pPr>
            <a:r>
              <a:rPr lang="en-US" dirty="0">
                <a:solidFill>
                  <a:schemeClr val="bg1"/>
                </a:solidFill>
              </a:rPr>
              <a:t>Is an e2e visibility required?</a:t>
            </a:r>
          </a:p>
          <a:p>
            <a:pPr>
              <a:buFont typeface="Wingdings" panose="05000000000000000000" pitchFamily="2" charset="2"/>
              <a:buChar char="§"/>
            </a:pPr>
            <a:r>
              <a:rPr lang="en-US" dirty="0">
                <a:solidFill>
                  <a:schemeClr val="bg1"/>
                </a:solidFill>
              </a:rPr>
              <a:t>The “enterprise world” like structured processes</a:t>
            </a:r>
          </a:p>
          <a:p>
            <a:pPr>
              <a:buFont typeface="Wingdings" panose="05000000000000000000" pitchFamily="2" charset="2"/>
              <a:buChar char="§"/>
            </a:pPr>
            <a:r>
              <a:rPr lang="en-US" dirty="0">
                <a:solidFill>
                  <a:schemeClr val="bg1"/>
                </a:solidFill>
              </a:rPr>
              <a:t>(Normally) you are not Netflix</a:t>
            </a:r>
          </a:p>
          <a:p>
            <a:pPr>
              <a:buFont typeface="Wingdings" panose="05000000000000000000" pitchFamily="2" charset="2"/>
              <a:buChar char="§"/>
            </a:pPr>
            <a:endParaRPr lang="en-US" dirty="0">
              <a:solidFill>
                <a:schemeClr val="bg1"/>
              </a:solidFill>
            </a:endParaRPr>
          </a:p>
          <a:p>
            <a:pPr>
              <a:buFont typeface="Wingdings" panose="05000000000000000000" pitchFamily="2" charset="2"/>
              <a:buChar char="§"/>
            </a:pPr>
            <a:r>
              <a:rPr lang="en-US" dirty="0">
                <a:solidFill>
                  <a:schemeClr val="bg1"/>
                </a:solidFill>
              </a:rPr>
              <a:t>Respect the KISS principle: </a:t>
            </a:r>
            <a:r>
              <a:rPr lang="en-US" b="1" dirty="0">
                <a:solidFill>
                  <a:schemeClr val="bg1"/>
                </a:solidFill>
              </a:rPr>
              <a:t>k</a:t>
            </a:r>
            <a:r>
              <a:rPr lang="en-US" dirty="0">
                <a:solidFill>
                  <a:schemeClr val="bg1"/>
                </a:solidFill>
              </a:rPr>
              <a:t>eep </a:t>
            </a:r>
            <a:r>
              <a:rPr lang="en-US" b="1" dirty="0">
                <a:solidFill>
                  <a:schemeClr val="bg1"/>
                </a:solidFill>
              </a:rPr>
              <a:t>i</a:t>
            </a:r>
            <a:r>
              <a:rPr lang="en-US" dirty="0">
                <a:solidFill>
                  <a:schemeClr val="bg1"/>
                </a:solidFill>
              </a:rPr>
              <a:t>t </a:t>
            </a:r>
            <a:r>
              <a:rPr lang="en-US" b="1" dirty="0">
                <a:solidFill>
                  <a:schemeClr val="bg1"/>
                </a:solidFill>
              </a:rPr>
              <a:t>s</a:t>
            </a:r>
            <a:r>
              <a:rPr lang="en-US" dirty="0">
                <a:solidFill>
                  <a:schemeClr val="bg1"/>
                </a:solidFill>
              </a:rPr>
              <a:t>imple, </a:t>
            </a:r>
            <a:r>
              <a:rPr lang="en-US" b="1" dirty="0">
                <a:solidFill>
                  <a:schemeClr val="bg1"/>
                </a:solidFill>
              </a:rPr>
              <a:t>s</a:t>
            </a:r>
            <a:r>
              <a:rPr lang="en-US" dirty="0">
                <a:solidFill>
                  <a:schemeClr val="bg1"/>
                </a:solidFill>
              </a:rPr>
              <a:t>tupid</a:t>
            </a:r>
          </a:p>
          <a:p>
            <a:pPr lvl="1">
              <a:buFont typeface="Wingdings" panose="05000000000000000000" pitchFamily="2" charset="2"/>
              <a:buChar char="§"/>
            </a:pPr>
            <a:r>
              <a:rPr lang="en-US" dirty="0">
                <a:solidFill>
                  <a:schemeClr val="bg1"/>
                </a:solidFill>
              </a:rPr>
              <a:t>Think about the requirements (including non-functional)</a:t>
            </a:r>
          </a:p>
          <a:p>
            <a:pPr lvl="1">
              <a:buFont typeface="Wingdings" panose="05000000000000000000" pitchFamily="2" charset="2"/>
              <a:buChar char="§"/>
            </a:pPr>
            <a:r>
              <a:rPr lang="en-US" dirty="0">
                <a:solidFill>
                  <a:schemeClr val="bg1"/>
                </a:solidFill>
              </a:rPr>
              <a:t>Choose your architecture </a:t>
            </a:r>
          </a:p>
          <a:p>
            <a:pPr lvl="2">
              <a:buFont typeface="Wingdings" panose="05000000000000000000" pitchFamily="2" charset="2"/>
              <a:buChar char="§"/>
            </a:pPr>
            <a:r>
              <a:rPr lang="en-US" dirty="0">
                <a:solidFill>
                  <a:schemeClr val="bg1"/>
                </a:solidFill>
              </a:rPr>
              <a:t>Avoid “cargo cult programming”</a:t>
            </a:r>
          </a:p>
          <a:p>
            <a:pPr lvl="1">
              <a:buFont typeface="Wingdings" panose="05000000000000000000" pitchFamily="2" charset="2"/>
              <a:buChar char="§"/>
            </a:pPr>
            <a:r>
              <a:rPr lang="en-US" dirty="0">
                <a:solidFill>
                  <a:schemeClr val="bg1"/>
                </a:solidFill>
              </a:rPr>
              <a:t>Depending on the context, BPMS can bring a real added value</a:t>
            </a:r>
          </a:p>
        </p:txBody>
      </p:sp>
    </p:spTree>
    <p:extLst>
      <p:ext uri="{BB962C8B-B14F-4D97-AF65-F5344CB8AC3E}">
        <p14:creationId xmlns:p14="http://schemas.microsoft.com/office/powerpoint/2010/main" val="25071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9EE475C-B139-43CD-A748-BAC4F82B6386}"/>
              </a:ext>
            </a:extLst>
          </p:cNvPr>
          <p:cNvSpPr>
            <a:spLocks noGrp="1"/>
          </p:cNvSpPr>
          <p:nvPr>
            <p:ph idx="1"/>
          </p:nvPr>
        </p:nvSpPr>
        <p:spPr>
          <a:xfrm>
            <a:off x="1013298" y="5930697"/>
            <a:ext cx="10515600" cy="616018"/>
          </a:xfrm>
        </p:spPr>
        <p:txBody>
          <a:bodyPr>
            <a:normAutofit/>
          </a:bodyPr>
          <a:lstStyle/>
          <a:p>
            <a:pPr marL="0" indent="0" algn="r">
              <a:buNone/>
            </a:pPr>
            <a:r>
              <a:rPr lang="en-US" dirty="0"/>
              <a:t>sounds interesting?  … join tech11</a:t>
            </a:r>
          </a:p>
        </p:txBody>
      </p:sp>
    </p:spTree>
    <p:extLst>
      <p:ext uri="{BB962C8B-B14F-4D97-AF65-F5344CB8AC3E}">
        <p14:creationId xmlns:p14="http://schemas.microsoft.com/office/powerpoint/2010/main" val="3096291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1864CF0-7ECF-4A43-A09A-5B0E897FA1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9" b="2987"/>
          <a:stretch/>
        </p:blipFill>
        <p:spPr bwMode="auto">
          <a:xfrm>
            <a:off x="20" y="10"/>
            <a:ext cx="12191980" cy="6857990"/>
          </a:xfrm>
          <a:prstGeom prst="rect">
            <a:avLst/>
          </a:prstGeom>
          <a:solidFill>
            <a:srgbClr val="FFFFFF"/>
          </a:solidFill>
        </p:spPr>
      </p:pic>
      <p:sp>
        <p:nvSpPr>
          <p:cNvPr id="5" name="Rechteck: abgerundete Ecken 4">
            <a:extLst>
              <a:ext uri="{FF2B5EF4-FFF2-40B4-BE49-F238E27FC236}">
                <a16:creationId xmlns:a16="http://schemas.microsoft.com/office/drawing/2014/main" id="{87DA12D8-DE70-4F13-86F6-122D4D6227D9}"/>
              </a:ext>
            </a:extLst>
          </p:cNvPr>
          <p:cNvSpPr/>
          <p:nvPr/>
        </p:nvSpPr>
        <p:spPr>
          <a:xfrm>
            <a:off x="281141" y="5219700"/>
            <a:ext cx="4405159" cy="150771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mj-lt"/>
              </a:rPr>
              <a:t>Thank you for </a:t>
            </a:r>
            <a:br>
              <a:rPr lang="en-US" sz="4800" b="1" dirty="0">
                <a:solidFill>
                  <a:srgbClr val="C00000"/>
                </a:solidFill>
                <a:latin typeface="+mj-lt"/>
              </a:rPr>
            </a:br>
            <a:r>
              <a:rPr lang="en-US" sz="4800" b="1" dirty="0">
                <a:solidFill>
                  <a:srgbClr val="C00000"/>
                </a:solidFill>
                <a:latin typeface="+mj-lt"/>
              </a:rPr>
              <a:t>your attention</a:t>
            </a:r>
          </a:p>
        </p:txBody>
      </p:sp>
    </p:spTree>
    <p:extLst>
      <p:ext uri="{BB962C8B-B14F-4D97-AF65-F5344CB8AC3E}">
        <p14:creationId xmlns:p14="http://schemas.microsoft.com/office/powerpoint/2010/main" val="271246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8">
            <a:extLst>
              <a:ext uri="{FF2B5EF4-FFF2-40B4-BE49-F238E27FC236}">
                <a16:creationId xmlns:a16="http://schemas.microsoft.com/office/drawing/2014/main" id="{7435D865-F50A-4748-98D5-A4E7979EAC86}"/>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622570" y="917689"/>
            <a:ext cx="9244519" cy="5221896"/>
          </a:xfrm>
          <a:prstGeom prst="rect">
            <a:avLst/>
          </a:prstGeom>
        </p:spPr>
      </p:pic>
      <p:sp>
        <p:nvSpPr>
          <p:cNvPr id="4" name="Titel 3">
            <a:extLst>
              <a:ext uri="{FF2B5EF4-FFF2-40B4-BE49-F238E27FC236}">
                <a16:creationId xmlns:a16="http://schemas.microsoft.com/office/drawing/2014/main" id="{15A69F39-44FA-4CFA-9C9E-C29E2AB4D40E}"/>
              </a:ext>
            </a:extLst>
          </p:cNvPr>
          <p:cNvSpPr>
            <a:spLocks noGrp="1"/>
          </p:cNvSpPr>
          <p:nvPr>
            <p:ph type="title"/>
          </p:nvPr>
        </p:nvSpPr>
        <p:spPr/>
        <p:txBody>
          <a:bodyPr/>
          <a:lstStyle/>
          <a:p>
            <a:r>
              <a:rPr lang="de-DE" b="1" dirty="0"/>
              <a:t>BPMN2</a:t>
            </a:r>
          </a:p>
        </p:txBody>
      </p:sp>
      <p:sp>
        <p:nvSpPr>
          <p:cNvPr id="5" name="Textplatzhalter 4">
            <a:extLst>
              <a:ext uri="{FF2B5EF4-FFF2-40B4-BE49-F238E27FC236}">
                <a16:creationId xmlns:a16="http://schemas.microsoft.com/office/drawing/2014/main" id="{534AE456-33DE-4955-A986-61A0926D94D2}"/>
              </a:ext>
            </a:extLst>
          </p:cNvPr>
          <p:cNvSpPr>
            <a:spLocks noGrp="1"/>
          </p:cNvSpPr>
          <p:nvPr>
            <p:ph type="body" idx="1"/>
          </p:nvPr>
        </p:nvSpPr>
        <p:spPr/>
        <p:txBody>
          <a:bodyPr/>
          <a:lstStyle/>
          <a:p>
            <a:r>
              <a:rPr lang="en-US" dirty="0">
                <a:solidFill>
                  <a:schemeClr val="tx1">
                    <a:lumMod val="75000"/>
                    <a:lumOff val="25000"/>
                  </a:schemeClr>
                </a:solidFill>
              </a:rPr>
              <a:t>Standardized Process Definitions </a:t>
            </a:r>
            <a:r>
              <a:rPr lang="en-US" dirty="0">
                <a:solidFill>
                  <a:schemeClr val="tx1">
                    <a:lumMod val="75000"/>
                    <a:lumOff val="25000"/>
                  </a:schemeClr>
                </a:solidFill>
                <a:sym typeface="Wingdings" panose="05000000000000000000" pitchFamily="2" charset="2"/>
              </a:rPr>
              <a:t> </a:t>
            </a:r>
            <a:r>
              <a:rPr lang="en-US" sz="4000" b="1" dirty="0">
                <a:solidFill>
                  <a:schemeClr val="tx1">
                    <a:lumMod val="75000"/>
                    <a:lumOff val="25000"/>
                  </a:schemeClr>
                </a:solidFill>
                <a:sym typeface="Wingdings" panose="05000000000000000000" pitchFamily="2" charset="2"/>
              </a:rPr>
              <a:t>Executable</a:t>
            </a:r>
            <a:endParaRPr lang="en-US" b="1" dirty="0">
              <a:solidFill>
                <a:schemeClr val="tx1">
                  <a:lumMod val="75000"/>
                  <a:lumOff val="25000"/>
                </a:schemeClr>
              </a:solidFill>
            </a:endParaRPr>
          </a:p>
        </p:txBody>
      </p:sp>
    </p:spTree>
    <p:extLst>
      <p:ext uri="{BB962C8B-B14F-4D97-AF65-F5344CB8AC3E}">
        <p14:creationId xmlns:p14="http://schemas.microsoft.com/office/powerpoint/2010/main" val="391614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C8A499-3FFD-4BEF-A6F7-99F0A88C93FD}"/>
              </a:ext>
            </a:extLst>
          </p:cNvPr>
          <p:cNvSpPr>
            <a:spLocks noGrp="1"/>
          </p:cNvSpPr>
          <p:nvPr>
            <p:ph type="title"/>
          </p:nvPr>
        </p:nvSpPr>
        <p:spPr/>
        <p:txBody>
          <a:bodyPr/>
          <a:lstStyle/>
          <a:p>
            <a:r>
              <a:rPr lang="en-US" dirty="0"/>
              <a:t>Understanding Business Processes</a:t>
            </a:r>
          </a:p>
        </p:txBody>
      </p:sp>
      <p:sp>
        <p:nvSpPr>
          <p:cNvPr id="5" name="Textfeld 4">
            <a:extLst>
              <a:ext uri="{FF2B5EF4-FFF2-40B4-BE49-F238E27FC236}">
                <a16:creationId xmlns:a16="http://schemas.microsoft.com/office/drawing/2014/main" id="{46F43B05-DDA6-4B12-A20A-8B8922DFFC33}"/>
              </a:ext>
            </a:extLst>
          </p:cNvPr>
          <p:cNvSpPr txBox="1"/>
          <p:nvPr/>
        </p:nvSpPr>
        <p:spPr>
          <a:xfrm>
            <a:off x="838200" y="1579827"/>
            <a:ext cx="10010273" cy="3139321"/>
          </a:xfrm>
          <a:custGeom>
            <a:avLst/>
            <a:gdLst>
              <a:gd name="connsiteX0" fmla="*/ 0 w 10010273"/>
              <a:gd name="connsiteY0" fmla="*/ 0 h 3139321"/>
              <a:gd name="connsiteX1" fmla="*/ 10010273 w 10010273"/>
              <a:gd name="connsiteY1" fmla="*/ 0 h 3139321"/>
              <a:gd name="connsiteX2" fmla="*/ 10010273 w 10010273"/>
              <a:gd name="connsiteY2" fmla="*/ 3139321 h 3139321"/>
              <a:gd name="connsiteX3" fmla="*/ 0 w 10010273"/>
              <a:gd name="connsiteY3" fmla="*/ 3139321 h 3139321"/>
              <a:gd name="connsiteX4" fmla="*/ 0 w 10010273"/>
              <a:gd name="connsiteY4" fmla="*/ 0 h 3139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0273" h="3139321" extrusionOk="0">
                <a:moveTo>
                  <a:pt x="0" y="0"/>
                </a:moveTo>
                <a:cubicBezTo>
                  <a:pt x="1381409" y="90757"/>
                  <a:pt x="5296938" y="-15362"/>
                  <a:pt x="10010273" y="0"/>
                </a:cubicBezTo>
                <a:cubicBezTo>
                  <a:pt x="10126924" y="1365708"/>
                  <a:pt x="10075866" y="2489499"/>
                  <a:pt x="10010273" y="3139321"/>
                </a:cubicBezTo>
                <a:cubicBezTo>
                  <a:pt x="8803970" y="3013682"/>
                  <a:pt x="1023464" y="3251563"/>
                  <a:pt x="0" y="3139321"/>
                </a:cubicBezTo>
                <a:cubicBezTo>
                  <a:pt x="103901" y="2016105"/>
                  <a:pt x="-8557" y="1314428"/>
                  <a:pt x="0" y="0"/>
                </a:cubicBezTo>
                <a:close/>
              </a:path>
            </a:pathLst>
          </a:custGeom>
          <a:noFill/>
          <a:ln>
            <a:solidFill>
              <a:schemeClr val="tx1"/>
            </a:solidFill>
            <a:extLst>
              <a:ext uri="{C807C97D-BFC1-408E-A445-0C87EB9F89A2}">
                <ask:lineSketchStyleProps xmlns:ask="http://schemas.microsoft.com/office/drawing/2018/sketchyshapes" sd="3967793761">
                  <a:prstGeom prst="rect">
                    <a:avLst/>
                  </a:prstGeom>
                  <ask:type>
                    <ask:lineSketchCurved/>
                  </ask:type>
                </ask:lineSketchStyleProps>
              </a:ext>
            </a:extLst>
          </a:ln>
        </p:spPr>
        <p:txBody>
          <a:bodyPr wrap="square">
            <a:spAutoFit/>
          </a:bodyPr>
          <a:lstStyle/>
          <a:p>
            <a:pPr algn="l"/>
            <a:r>
              <a:rPr lang="en-US" b="0" i="0" dirty="0">
                <a:solidFill>
                  <a:srgbClr val="000000"/>
                </a:solidFill>
                <a:effectLst/>
                <a:latin typeface="Raleway" panose="020B0604020202020204" pitchFamily="2" charset="0"/>
              </a:rPr>
              <a:t>Simply put, </a:t>
            </a:r>
            <a:r>
              <a:rPr lang="en-US" b="1" i="0" dirty="0">
                <a:solidFill>
                  <a:srgbClr val="000000"/>
                </a:solidFill>
                <a:effectLst/>
                <a:latin typeface="Raleway" panose="020B0604020202020204" pitchFamily="2" charset="0"/>
              </a:rPr>
              <a:t>a Business Process is a set of tasks that, once completed in a defined order, accomplishes a defined objective</a:t>
            </a:r>
            <a:r>
              <a:rPr lang="en-US" b="0" i="0" dirty="0">
                <a:solidFill>
                  <a:srgbClr val="000000"/>
                </a:solidFill>
                <a:effectLst/>
                <a:latin typeface="Raleway" panose="020B0604020202020204" pitchFamily="2" charset="0"/>
              </a:rPr>
              <a:t>. Each task in a Business Process has clearly defined inputs and outputs. These tasks may require human intervention or may be completely automated.</a:t>
            </a:r>
          </a:p>
          <a:p>
            <a:br>
              <a:rPr lang="en-US" b="1" i="0" dirty="0">
                <a:solidFill>
                  <a:srgbClr val="000000"/>
                </a:solidFill>
                <a:effectLst/>
                <a:latin typeface="Raleway" panose="020B0604020202020204" pitchFamily="2" charset="0"/>
              </a:rPr>
            </a:br>
            <a:r>
              <a:rPr lang="en-US" b="1" i="0" dirty="0">
                <a:solidFill>
                  <a:srgbClr val="000000"/>
                </a:solidFill>
                <a:effectLst/>
                <a:latin typeface="Raleway" panose="020B0604020202020204" pitchFamily="2" charset="0"/>
              </a:rPr>
              <a:t>OMG (Object Management Group) has defined a standard called </a:t>
            </a:r>
            <a:r>
              <a:rPr lang="en-US" b="1" i="0" u="none" strike="noStrike" dirty="0">
                <a:solidFill>
                  <a:srgbClr val="267438"/>
                </a:solidFill>
                <a:effectLst/>
                <a:latin typeface="Raleway" panose="020B0604020202020204" pitchFamily="2" charset="0"/>
                <a:hlinkClick r:id="rId2"/>
              </a:rPr>
              <a:t>Business Process Model and Notation (BPMN)</a:t>
            </a:r>
            <a:r>
              <a:rPr lang="en-US" b="1" i="0" dirty="0">
                <a:solidFill>
                  <a:srgbClr val="000000"/>
                </a:solidFill>
                <a:effectLst/>
                <a:latin typeface="Raleway" panose="020B0604020202020204" pitchFamily="2" charset="0"/>
              </a:rPr>
              <a:t> for businesses to define and communicate their processes</a:t>
            </a:r>
            <a:r>
              <a:rPr lang="en-US" b="0" i="0" dirty="0">
                <a:solidFill>
                  <a:srgbClr val="000000"/>
                </a:solidFill>
                <a:effectLst/>
                <a:latin typeface="Raleway" panose="020B0604020202020204" pitchFamily="2" charset="0"/>
              </a:rPr>
              <a:t>. BPMN has come to be widely supported and accepted in the industry. The Flowable API fully supports creating and deploying BPMN 2.0 process definitions.</a:t>
            </a:r>
            <a:br>
              <a:rPr lang="en-US" b="0" i="0" dirty="0">
                <a:solidFill>
                  <a:srgbClr val="000000"/>
                </a:solidFill>
                <a:effectLst/>
                <a:latin typeface="Raleway" panose="020B0604020202020204" pitchFamily="2" charset="0"/>
              </a:rPr>
            </a:br>
            <a:br>
              <a:rPr lang="en-US" b="0" i="0" dirty="0">
                <a:solidFill>
                  <a:srgbClr val="000000"/>
                </a:solidFill>
                <a:effectLst/>
                <a:latin typeface="Raleway" panose="020B0604020202020204" pitchFamily="2" charset="0"/>
              </a:rPr>
            </a:br>
            <a:r>
              <a:rPr lang="de-DE" sz="1800" dirty="0"/>
              <a:t>[Source: </a:t>
            </a:r>
            <a:r>
              <a:rPr lang="de-DE" sz="1800" dirty="0" err="1"/>
              <a:t>baeldung</a:t>
            </a:r>
            <a:r>
              <a:rPr lang="de-DE" sz="1800" dirty="0"/>
              <a:t> </a:t>
            </a:r>
            <a:r>
              <a:rPr lang="de-DE" sz="1800" dirty="0">
                <a:sym typeface="Wingdings" panose="05000000000000000000" pitchFamily="2" charset="2"/>
              </a:rPr>
              <a:t> </a:t>
            </a:r>
            <a:r>
              <a:rPr lang="de-DE" sz="1800" dirty="0">
                <a:hlinkClick r:id="rId3"/>
              </a:rPr>
              <a:t>https://www.baeldung.com/flowable</a:t>
            </a:r>
            <a:r>
              <a:rPr lang="de-DE" sz="1800" dirty="0"/>
              <a:t>]</a:t>
            </a:r>
          </a:p>
        </p:txBody>
      </p:sp>
      <p:sp>
        <p:nvSpPr>
          <p:cNvPr id="7" name="Textfeld 6">
            <a:extLst>
              <a:ext uri="{FF2B5EF4-FFF2-40B4-BE49-F238E27FC236}">
                <a16:creationId xmlns:a16="http://schemas.microsoft.com/office/drawing/2014/main" id="{8B329365-2643-46AE-975D-B34E0B14032B}"/>
              </a:ext>
            </a:extLst>
          </p:cNvPr>
          <p:cNvSpPr txBox="1"/>
          <p:nvPr/>
        </p:nvSpPr>
        <p:spPr>
          <a:xfrm>
            <a:off x="768531" y="5278173"/>
            <a:ext cx="10010273" cy="923330"/>
          </a:xfrm>
          <a:custGeom>
            <a:avLst/>
            <a:gdLst>
              <a:gd name="connsiteX0" fmla="*/ 0 w 10010273"/>
              <a:gd name="connsiteY0" fmla="*/ 0 h 923330"/>
              <a:gd name="connsiteX1" fmla="*/ 10010273 w 10010273"/>
              <a:gd name="connsiteY1" fmla="*/ 0 h 923330"/>
              <a:gd name="connsiteX2" fmla="*/ 10010273 w 10010273"/>
              <a:gd name="connsiteY2" fmla="*/ 923330 h 923330"/>
              <a:gd name="connsiteX3" fmla="*/ 0 w 10010273"/>
              <a:gd name="connsiteY3" fmla="*/ 923330 h 923330"/>
              <a:gd name="connsiteX4" fmla="*/ 0 w 10010273"/>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0273" h="923330" extrusionOk="0">
                <a:moveTo>
                  <a:pt x="0" y="0"/>
                </a:moveTo>
                <a:cubicBezTo>
                  <a:pt x="1381409" y="90757"/>
                  <a:pt x="5296938" y="-15362"/>
                  <a:pt x="10010273" y="0"/>
                </a:cubicBezTo>
                <a:cubicBezTo>
                  <a:pt x="10076828" y="179052"/>
                  <a:pt x="10011399" y="487995"/>
                  <a:pt x="10010273" y="923330"/>
                </a:cubicBezTo>
                <a:cubicBezTo>
                  <a:pt x="8803970" y="797691"/>
                  <a:pt x="1023464" y="1035572"/>
                  <a:pt x="0" y="923330"/>
                </a:cubicBezTo>
                <a:cubicBezTo>
                  <a:pt x="13200" y="469188"/>
                  <a:pt x="-57500" y="138552"/>
                  <a:pt x="0" y="0"/>
                </a:cubicBezTo>
                <a:close/>
              </a:path>
            </a:pathLst>
          </a:custGeom>
          <a:noFill/>
          <a:ln>
            <a:solidFill>
              <a:schemeClr val="tx1"/>
            </a:solidFill>
            <a:extLst>
              <a:ext uri="{C807C97D-BFC1-408E-A445-0C87EB9F89A2}">
                <ask:lineSketchStyleProps xmlns:ask="http://schemas.microsoft.com/office/drawing/2018/sketchyshapes" sd="3967793761">
                  <a:prstGeom prst="rect">
                    <a:avLst/>
                  </a:prstGeom>
                  <ask:type>
                    <ask:lineSketchCurved/>
                  </ask:type>
                </ask:lineSketchStyleProps>
              </a:ext>
            </a:extLst>
          </a:ln>
        </p:spPr>
        <p:txBody>
          <a:bodyPr wrap="square">
            <a:spAutoFit/>
          </a:bodyPr>
          <a:lstStyle/>
          <a:p>
            <a:r>
              <a:rPr lang="en-US" b="0" i="0" dirty="0">
                <a:solidFill>
                  <a:srgbClr val="000000"/>
                </a:solidFill>
                <a:effectLst/>
                <a:latin typeface="Raleway" panose="020B0604020202020204" pitchFamily="2" charset="0"/>
              </a:rPr>
              <a:t>Excursion: </a:t>
            </a:r>
            <a:r>
              <a:rPr lang="en-US" b="1" i="0" dirty="0">
                <a:solidFill>
                  <a:srgbClr val="000000"/>
                </a:solidFill>
                <a:effectLst/>
                <a:latin typeface="Raleway" panose="020B0604020202020204" pitchFamily="2" charset="0"/>
              </a:rPr>
              <a:t>BPM &amp; RPA</a:t>
            </a:r>
            <a:br>
              <a:rPr lang="en-US" b="0" i="0" dirty="0">
                <a:solidFill>
                  <a:srgbClr val="000000"/>
                </a:solidFill>
                <a:effectLst/>
                <a:latin typeface="Raleway" panose="020B0604020202020204" pitchFamily="2" charset="0"/>
              </a:rPr>
            </a:br>
            <a:br>
              <a:rPr lang="en-US" b="0" i="0" dirty="0">
                <a:solidFill>
                  <a:srgbClr val="000000"/>
                </a:solidFill>
                <a:effectLst/>
                <a:latin typeface="Raleway" panose="020B0604020202020204" pitchFamily="2" charset="0"/>
              </a:rPr>
            </a:br>
            <a:r>
              <a:rPr lang="en-US" b="0" i="0" dirty="0">
                <a:solidFill>
                  <a:srgbClr val="000000"/>
                </a:solidFill>
                <a:effectLst/>
                <a:latin typeface="Raleway" panose="020B0604020202020204" pitchFamily="2" charset="0"/>
                <a:sym typeface="Wingdings" panose="05000000000000000000" pitchFamily="2" charset="2"/>
              </a:rPr>
              <a:t> </a:t>
            </a:r>
            <a:r>
              <a:rPr lang="de-DE" b="0" i="0" dirty="0">
                <a:solidFill>
                  <a:srgbClr val="2A2A2A"/>
                </a:solidFill>
                <a:effectLst/>
                <a:latin typeface="SofiaPro"/>
                <a:hlinkClick r:id="rId4"/>
              </a:rPr>
              <a:t>https://weissenberg-group.de/zusammenspiel-von-bpm-und-rpa/</a:t>
            </a:r>
            <a:endParaRPr lang="de-DE" b="0" i="0" dirty="0">
              <a:solidFill>
                <a:srgbClr val="2A2A2A"/>
              </a:solidFill>
              <a:effectLst/>
              <a:latin typeface="SofiaPro"/>
            </a:endParaRPr>
          </a:p>
        </p:txBody>
      </p:sp>
    </p:spTree>
    <p:extLst>
      <p:ext uri="{BB962C8B-B14F-4D97-AF65-F5344CB8AC3E}">
        <p14:creationId xmlns:p14="http://schemas.microsoft.com/office/powerpoint/2010/main" val="33371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5E630D2-B912-4808-82F9-514644D3ACCB}"/>
              </a:ext>
            </a:extLst>
          </p:cNvPr>
          <p:cNvPicPr>
            <a:picLocks noChangeAspect="1"/>
          </p:cNvPicPr>
          <p:nvPr/>
        </p:nvPicPr>
        <p:blipFill>
          <a:blip r:embed="rId2"/>
          <a:stretch>
            <a:fillRect/>
          </a:stretch>
        </p:blipFill>
        <p:spPr>
          <a:xfrm>
            <a:off x="1615219" y="259882"/>
            <a:ext cx="8961561" cy="6338236"/>
          </a:xfrm>
          <a:custGeom>
            <a:avLst/>
            <a:gdLst>
              <a:gd name="connsiteX0" fmla="*/ 0 w 8961561"/>
              <a:gd name="connsiteY0" fmla="*/ 0 h 6338236"/>
              <a:gd name="connsiteX1" fmla="*/ 8961561 w 8961561"/>
              <a:gd name="connsiteY1" fmla="*/ 0 h 6338236"/>
              <a:gd name="connsiteX2" fmla="*/ 8961561 w 8961561"/>
              <a:gd name="connsiteY2" fmla="*/ 6338236 h 6338236"/>
              <a:gd name="connsiteX3" fmla="*/ 0 w 8961561"/>
              <a:gd name="connsiteY3" fmla="*/ 6338236 h 6338236"/>
              <a:gd name="connsiteX4" fmla="*/ 0 w 8961561"/>
              <a:gd name="connsiteY4" fmla="*/ 0 h 63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561" h="6338236" fill="none" extrusionOk="0">
                <a:moveTo>
                  <a:pt x="0" y="0"/>
                </a:moveTo>
                <a:cubicBezTo>
                  <a:pt x="1117970" y="-124365"/>
                  <a:pt x="4539965" y="138211"/>
                  <a:pt x="8961561" y="0"/>
                </a:cubicBezTo>
                <a:cubicBezTo>
                  <a:pt x="9089816" y="2676426"/>
                  <a:pt x="8967238" y="4001900"/>
                  <a:pt x="8961561" y="6338236"/>
                </a:cubicBezTo>
                <a:cubicBezTo>
                  <a:pt x="5225494" y="6345490"/>
                  <a:pt x="4077400" y="6479128"/>
                  <a:pt x="0" y="6338236"/>
                </a:cubicBezTo>
                <a:cubicBezTo>
                  <a:pt x="-35800" y="4171201"/>
                  <a:pt x="40409" y="2393801"/>
                  <a:pt x="0" y="0"/>
                </a:cubicBezTo>
                <a:close/>
              </a:path>
              <a:path w="8961561" h="6338236" stroke="0" extrusionOk="0">
                <a:moveTo>
                  <a:pt x="0" y="0"/>
                </a:moveTo>
                <a:cubicBezTo>
                  <a:pt x="4457706" y="-28586"/>
                  <a:pt x="6873432" y="54064"/>
                  <a:pt x="8961561" y="0"/>
                </a:cubicBezTo>
                <a:cubicBezTo>
                  <a:pt x="9078971" y="1632985"/>
                  <a:pt x="8894305" y="4462028"/>
                  <a:pt x="8961561" y="6338236"/>
                </a:cubicBezTo>
                <a:cubicBezTo>
                  <a:pt x="6797132" y="6339636"/>
                  <a:pt x="2961773" y="6235093"/>
                  <a:pt x="0" y="6338236"/>
                </a:cubicBezTo>
                <a:cubicBezTo>
                  <a:pt x="-94530" y="5573260"/>
                  <a:pt x="-50760" y="2193435"/>
                  <a:pt x="0" y="0"/>
                </a:cubicBezTo>
                <a:close/>
              </a:path>
            </a:pathLst>
          </a:custGeom>
          <a:ln>
            <a:solidFill>
              <a:schemeClr val="tx1"/>
            </a:solidFill>
            <a:extLst>
              <a:ext uri="{C807C97D-BFC1-408E-A445-0C87EB9F89A2}">
                <ask:lineSketchStyleProps xmlns:ask="http://schemas.microsoft.com/office/drawing/2018/sketchyshapes" sd="4014059503">
                  <a:prstGeom prst="rect">
                    <a:avLst/>
                  </a:prstGeom>
                  <ask:type>
                    <ask:lineSketchCurved/>
                  </ask:type>
                </ask:lineSketchStyleProps>
              </a:ext>
            </a:extLst>
          </a:ln>
        </p:spPr>
      </p:pic>
    </p:spTree>
    <p:extLst>
      <p:ext uri="{BB962C8B-B14F-4D97-AF65-F5344CB8AC3E}">
        <p14:creationId xmlns:p14="http://schemas.microsoft.com/office/powerpoint/2010/main" val="3341641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0C78695-5BC6-4BD9-9013-3358EA21A58D}"/>
              </a:ext>
            </a:extLst>
          </p:cNvPr>
          <p:cNvPicPr>
            <a:picLocks noChangeAspect="1" noChangeArrowheads="1"/>
          </p:cNvPicPr>
          <p:nvPr/>
        </p:nvPicPr>
        <p:blipFill>
          <a:blip r:embed="rId2">
            <a:alphaModFix amt="5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53CF7FC7-6AD0-4429-8BD1-C95BC43242CA}"/>
              </a:ext>
            </a:extLst>
          </p:cNvPr>
          <p:cNvSpPr>
            <a:spLocks noGrp="1"/>
          </p:cNvSpPr>
          <p:nvPr>
            <p:ph type="title"/>
          </p:nvPr>
        </p:nvSpPr>
        <p:spPr/>
        <p:txBody>
          <a:bodyPr/>
          <a:lstStyle/>
          <a:p>
            <a:r>
              <a:rPr lang="en-US" dirty="0"/>
              <a:t>Example:  Pizza Ordering Process</a:t>
            </a:r>
          </a:p>
        </p:txBody>
      </p:sp>
      <p:sp>
        <p:nvSpPr>
          <p:cNvPr id="5" name="Textfeld 4">
            <a:extLst>
              <a:ext uri="{FF2B5EF4-FFF2-40B4-BE49-F238E27FC236}">
                <a16:creationId xmlns:a16="http://schemas.microsoft.com/office/drawing/2014/main" id="{82A110DE-84AA-48B3-AA8C-7714C58812FB}"/>
              </a:ext>
            </a:extLst>
          </p:cNvPr>
          <p:cNvSpPr txBox="1"/>
          <p:nvPr/>
        </p:nvSpPr>
        <p:spPr>
          <a:xfrm>
            <a:off x="717312" y="6233036"/>
            <a:ext cx="6096000" cy="369332"/>
          </a:xfrm>
          <a:prstGeom prst="rect">
            <a:avLst/>
          </a:prstGeom>
          <a:noFill/>
        </p:spPr>
        <p:txBody>
          <a:bodyPr wrap="square">
            <a:spAutoFit/>
          </a:bodyPr>
          <a:lstStyle/>
          <a:p>
            <a:r>
              <a:rPr lang="de-DE" dirty="0"/>
              <a:t>[Source: </a:t>
            </a:r>
            <a:r>
              <a:rPr lang="de-DE" dirty="0">
                <a:hlinkClick r:id="rId3"/>
              </a:rPr>
              <a:t>https://camunda.com/de/bpmn/bpmn-examples/</a:t>
            </a:r>
            <a:r>
              <a:rPr lang="de-DE" dirty="0"/>
              <a:t> ]</a:t>
            </a:r>
          </a:p>
        </p:txBody>
      </p:sp>
      <p:pic>
        <p:nvPicPr>
          <p:cNvPr id="7" name="Grafik 6">
            <a:extLst>
              <a:ext uri="{FF2B5EF4-FFF2-40B4-BE49-F238E27FC236}">
                <a16:creationId xmlns:a16="http://schemas.microsoft.com/office/drawing/2014/main" id="{026B532F-C7A7-4A31-A2E4-58285C0A2BAA}"/>
              </a:ext>
            </a:extLst>
          </p:cNvPr>
          <p:cNvPicPr>
            <a:picLocks noChangeAspect="1"/>
          </p:cNvPicPr>
          <p:nvPr/>
        </p:nvPicPr>
        <p:blipFill>
          <a:blip r:embed="rId4"/>
          <a:stretch>
            <a:fillRect/>
          </a:stretch>
        </p:blipFill>
        <p:spPr>
          <a:xfrm>
            <a:off x="2694135" y="1362761"/>
            <a:ext cx="6803730" cy="4793537"/>
          </a:xfrm>
          <a:prstGeom prst="rect">
            <a:avLst/>
          </a:prstGeom>
        </p:spPr>
      </p:pic>
    </p:spTree>
    <p:extLst>
      <p:ext uri="{BB962C8B-B14F-4D97-AF65-F5344CB8AC3E}">
        <p14:creationId xmlns:p14="http://schemas.microsoft.com/office/powerpoint/2010/main" val="56956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2314454-C005-4DF7-AF07-1AAE7FCD7D0B}"/>
              </a:ext>
            </a:extLst>
          </p:cNvPr>
          <p:cNvSpPr>
            <a:spLocks noGrp="1"/>
          </p:cNvSpPr>
          <p:nvPr>
            <p:ph type="title"/>
          </p:nvPr>
        </p:nvSpPr>
        <p:spPr/>
        <p:txBody>
          <a:bodyPr/>
          <a:lstStyle/>
          <a:p>
            <a:r>
              <a:rPr lang="en-US" dirty="0"/>
              <a:t>BPMS / Process Automation „Types“</a:t>
            </a:r>
          </a:p>
        </p:txBody>
      </p:sp>
      <p:sp>
        <p:nvSpPr>
          <p:cNvPr id="5" name="Inhaltsplatzhalter 4">
            <a:extLst>
              <a:ext uri="{FF2B5EF4-FFF2-40B4-BE49-F238E27FC236}">
                <a16:creationId xmlns:a16="http://schemas.microsoft.com/office/drawing/2014/main" id="{3784AE7E-3A97-4EB3-899D-0A30C4493E94}"/>
              </a:ext>
            </a:extLst>
          </p:cNvPr>
          <p:cNvSpPr>
            <a:spLocks noGrp="1"/>
          </p:cNvSpPr>
          <p:nvPr>
            <p:ph idx="1"/>
          </p:nvPr>
        </p:nvSpPr>
        <p:spPr/>
        <p:txBody>
          <a:bodyPr>
            <a:normAutofit fontScale="62500" lnSpcReduction="20000"/>
          </a:bodyPr>
          <a:lstStyle/>
          <a:p>
            <a:pPr>
              <a:buFont typeface="Wingdings" panose="05000000000000000000" pitchFamily="2" charset="2"/>
              <a:buChar char="§"/>
            </a:pPr>
            <a:endParaRPr lang="de-DE" dirty="0"/>
          </a:p>
          <a:p>
            <a:pPr>
              <a:buFont typeface="Wingdings" panose="05000000000000000000" pitchFamily="2" charset="2"/>
              <a:buChar char="§"/>
            </a:pPr>
            <a:r>
              <a:rPr lang="de-DE" b="1" dirty="0" err="1"/>
              <a:t>No</a:t>
            </a:r>
            <a:r>
              <a:rPr lang="de-DE" b="1" dirty="0"/>
              <a:t>-Code</a:t>
            </a:r>
          </a:p>
          <a:p>
            <a:pPr lvl="1">
              <a:buFont typeface="Wingdings" panose="05000000000000000000" pitchFamily="2" charset="2"/>
              <a:buChar char="§"/>
            </a:pPr>
            <a:r>
              <a:rPr lang="de-DE" dirty="0">
                <a:hlinkClick r:id="rId2"/>
              </a:rPr>
              <a:t>https://zapier.com/</a:t>
            </a:r>
            <a:endParaRPr lang="de-DE" dirty="0"/>
          </a:p>
          <a:p>
            <a:pPr lvl="1">
              <a:buFont typeface="Wingdings" panose="05000000000000000000" pitchFamily="2" charset="2"/>
              <a:buChar char="§"/>
            </a:pPr>
            <a:r>
              <a:rPr lang="de-DE" dirty="0">
                <a:hlinkClick r:id="rId3"/>
              </a:rPr>
              <a:t>https://powerautomate.microsoft.com/</a:t>
            </a:r>
            <a:endParaRPr lang="de-DE" dirty="0"/>
          </a:p>
          <a:p>
            <a:pPr lvl="1">
              <a:buFont typeface="Wingdings" panose="05000000000000000000" pitchFamily="2" charset="2"/>
              <a:buChar char="§"/>
            </a:pPr>
            <a:r>
              <a:rPr lang="de-DE" dirty="0">
                <a:hlinkClick r:id="rId4"/>
              </a:rPr>
              <a:t>https://kissflow.com/low-code/no-code/</a:t>
            </a:r>
            <a:endParaRPr lang="de-DE" dirty="0"/>
          </a:p>
          <a:p>
            <a:pPr lvl="1">
              <a:buFont typeface="Wingdings" panose="05000000000000000000" pitchFamily="2" charset="2"/>
              <a:buChar char="§"/>
            </a:pPr>
            <a:r>
              <a:rPr lang="de-DE" dirty="0">
                <a:hlinkClick r:id="rId5"/>
              </a:rPr>
              <a:t>https://www.gbtec.com/resources/no-code-and-low-code-automation/</a:t>
            </a:r>
            <a:endParaRPr lang="de-DE" dirty="0"/>
          </a:p>
          <a:p>
            <a:pPr lvl="1">
              <a:buFont typeface="Wingdings" panose="05000000000000000000" pitchFamily="2" charset="2"/>
              <a:buChar char="§"/>
            </a:pPr>
            <a:endParaRPr lang="de-DE" dirty="0"/>
          </a:p>
          <a:p>
            <a:pPr>
              <a:buFont typeface="Wingdings" panose="05000000000000000000" pitchFamily="2" charset="2"/>
              <a:buChar char="§"/>
            </a:pPr>
            <a:r>
              <a:rPr lang="de-DE" b="1" dirty="0"/>
              <a:t>Low-Code</a:t>
            </a:r>
          </a:p>
          <a:p>
            <a:pPr lvl="1">
              <a:buFont typeface="Wingdings" panose="05000000000000000000" pitchFamily="2" charset="2"/>
              <a:buChar char="§"/>
            </a:pPr>
            <a:r>
              <a:rPr lang="de-DE" dirty="0">
                <a:hlinkClick r:id="rId6"/>
              </a:rPr>
              <a:t>https://www.pega.com/de/products/platform/case-management</a:t>
            </a:r>
            <a:endParaRPr lang="de-DE" dirty="0"/>
          </a:p>
          <a:p>
            <a:pPr lvl="1">
              <a:buFont typeface="Wingdings" panose="05000000000000000000" pitchFamily="2" charset="2"/>
              <a:buChar char="§"/>
            </a:pPr>
            <a:r>
              <a:rPr lang="de-DE" dirty="0">
                <a:hlinkClick r:id="rId7"/>
              </a:rPr>
              <a:t>https://kissflow.com/low-code/</a:t>
            </a:r>
            <a:endParaRPr lang="de-DE" dirty="0"/>
          </a:p>
          <a:p>
            <a:pPr lvl="1">
              <a:buFont typeface="Wingdings" panose="05000000000000000000" pitchFamily="2" charset="2"/>
              <a:buChar char="§"/>
            </a:pPr>
            <a:r>
              <a:rPr lang="de-DE" dirty="0">
                <a:hlinkClick r:id="rId8"/>
              </a:rPr>
              <a:t>https://www.flokzu.com/</a:t>
            </a:r>
            <a:endParaRPr lang="de-DE" dirty="0"/>
          </a:p>
          <a:p>
            <a:pPr lvl="1">
              <a:buFont typeface="Wingdings" panose="05000000000000000000" pitchFamily="2" charset="2"/>
              <a:buChar char="§"/>
            </a:pPr>
            <a:endParaRPr lang="de-DE" dirty="0"/>
          </a:p>
          <a:p>
            <a:pPr>
              <a:buFont typeface="Wingdings" panose="05000000000000000000" pitchFamily="2" charset="2"/>
              <a:buChar char="§"/>
            </a:pPr>
            <a:r>
              <a:rPr lang="de-DE" b="1" dirty="0"/>
              <a:t>Developer Friendly</a:t>
            </a:r>
          </a:p>
          <a:p>
            <a:pPr lvl="1">
              <a:buFont typeface="Wingdings" panose="05000000000000000000" pitchFamily="2" charset="2"/>
              <a:buChar char="§"/>
            </a:pPr>
            <a:r>
              <a:rPr lang="de-DE" dirty="0">
                <a:hlinkClick r:id="rId9"/>
              </a:rPr>
              <a:t>https://camunda.com/</a:t>
            </a:r>
            <a:endParaRPr lang="de-DE" dirty="0"/>
          </a:p>
          <a:p>
            <a:pPr lvl="1">
              <a:buFont typeface="Wingdings" panose="05000000000000000000" pitchFamily="2" charset="2"/>
              <a:buChar char="§"/>
            </a:pPr>
            <a:r>
              <a:rPr lang="de-DE" dirty="0">
                <a:hlinkClick r:id="rId10"/>
              </a:rPr>
              <a:t>https://www.flowable.com/</a:t>
            </a:r>
            <a:endParaRPr lang="de-DE" dirty="0"/>
          </a:p>
          <a:p>
            <a:pPr lvl="1">
              <a:buFont typeface="Wingdings" panose="05000000000000000000" pitchFamily="2" charset="2"/>
              <a:buChar char="§"/>
            </a:pPr>
            <a:r>
              <a:rPr lang="de-DE" dirty="0">
                <a:hlinkClick r:id="rId11"/>
              </a:rPr>
              <a:t>https://www.activiti.org/</a:t>
            </a:r>
            <a:endParaRPr lang="de-DE" dirty="0"/>
          </a:p>
          <a:p>
            <a:pPr lvl="1">
              <a:buFont typeface="Wingdings" panose="05000000000000000000" pitchFamily="2" charset="2"/>
              <a:buChar char="§"/>
            </a:pPr>
            <a:r>
              <a:rPr lang="de-DE" dirty="0">
                <a:hlinkClick r:id="rId12"/>
              </a:rPr>
              <a:t>https://www.redhat.com/en/resources/process-automation-overview</a:t>
            </a:r>
            <a:endParaRPr lang="de-DE" dirty="0"/>
          </a:p>
          <a:p>
            <a:pPr lvl="1">
              <a:buFont typeface="Wingdings" panose="05000000000000000000" pitchFamily="2" charset="2"/>
              <a:buChar char="§"/>
            </a:pPr>
            <a:endParaRPr lang="de-DE" dirty="0"/>
          </a:p>
          <a:p>
            <a:pPr lvl="1">
              <a:buFont typeface="Wingdings" panose="05000000000000000000" pitchFamily="2" charset="2"/>
              <a:buChar char="§"/>
            </a:pPr>
            <a:endParaRPr lang="de-DE" dirty="0"/>
          </a:p>
        </p:txBody>
      </p:sp>
    </p:spTree>
    <p:extLst>
      <p:ext uri="{BB962C8B-B14F-4D97-AF65-F5344CB8AC3E}">
        <p14:creationId xmlns:p14="http://schemas.microsoft.com/office/powerpoint/2010/main" val="425338528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urance Platform.potx" id="{3760C553-E975-4B61-A7A2-1CDD42DCF736}" vid="{73F608E9-EA53-4BEF-B1B3-05C7845AB5AB}"/>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urance Platform.potx" id="{3760C553-E975-4B61-A7A2-1CDD42DCF736}" vid="{65476BBF-5066-44F2-A109-18BAFF4EB3FE}"/>
    </a:ext>
  </a:extLst>
</a:theme>
</file>

<file path=ppt/theme/theme3.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3C06F6030BBD40B4B0016E9377A190" ma:contentTypeVersion="12" ma:contentTypeDescription="Create a new document." ma:contentTypeScope="" ma:versionID="4baaf8fc0e137096c59ed8b4084e182a">
  <xsd:schema xmlns:xsd="http://www.w3.org/2001/XMLSchema" xmlns:xs="http://www.w3.org/2001/XMLSchema" xmlns:p="http://schemas.microsoft.com/office/2006/metadata/properties" xmlns:ns2="1e51a5c7-5f59-4460-a94d-ce0cdc6d7d23" xmlns:ns3="9b075456-68ca-430c-88de-ec15443e6544" targetNamespace="http://schemas.microsoft.com/office/2006/metadata/properties" ma:root="true" ma:fieldsID="07caf829fa80b247cb9fa20bf6a66975" ns2:_="" ns3:_="">
    <xsd:import namespace="1e51a5c7-5f59-4460-a94d-ce0cdc6d7d23"/>
    <xsd:import namespace="9b075456-68ca-430c-88de-ec15443e654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51a5c7-5f59-4460-a94d-ce0cdc6d7d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075456-68ca-430c-88de-ec15443e65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275C8B-D732-4825-9B51-9CA8E7ECE19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E787D4D-C2F0-43B2-A0B6-121057486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51a5c7-5f59-4460-a94d-ce0cdc6d7d23"/>
    <ds:schemaRef ds:uri="9b075456-68ca-430c-88de-ec15443e65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E93A7-8EA7-413F-AF15-E0311ED851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Insurance Platform</Template>
  <TotalTime>0</TotalTime>
  <Words>1059</Words>
  <Application>Microsoft Office PowerPoint</Application>
  <PresentationFormat>Breitbild</PresentationFormat>
  <Paragraphs>169</Paragraphs>
  <Slides>42</Slides>
  <Notes>0</Notes>
  <HiddenSlides>0</HiddenSlides>
  <MMClips>0</MMClips>
  <ScaleCrop>false</ScaleCrop>
  <HeadingPairs>
    <vt:vector size="6" baseType="variant">
      <vt:variant>
        <vt:lpstr>Verwendete Schriftarten</vt:lpstr>
      </vt:variant>
      <vt:variant>
        <vt:i4>10</vt:i4>
      </vt:variant>
      <vt:variant>
        <vt:lpstr>Design</vt:lpstr>
      </vt:variant>
      <vt:variant>
        <vt:i4>3</vt:i4>
      </vt:variant>
      <vt:variant>
        <vt:lpstr>Folientitel</vt:lpstr>
      </vt:variant>
      <vt:variant>
        <vt:i4>42</vt:i4>
      </vt:variant>
    </vt:vector>
  </HeadingPairs>
  <TitlesOfParts>
    <vt:vector size="55" baseType="lpstr">
      <vt:lpstr>Arial</vt:lpstr>
      <vt:lpstr>Calibri</vt:lpstr>
      <vt:lpstr>Calibri Light</vt:lpstr>
      <vt:lpstr>DroidSerif Regular</vt:lpstr>
      <vt:lpstr>fell</vt:lpstr>
      <vt:lpstr>Michroma</vt:lpstr>
      <vt:lpstr>Raleway</vt:lpstr>
      <vt:lpstr>SofiaPro</vt:lpstr>
      <vt:lpstr>Wingdings</vt:lpstr>
      <vt:lpstr>Wingdings 2</vt:lpstr>
      <vt:lpstr>Office</vt:lpstr>
      <vt:lpstr>Benutzerdefiniertes Design</vt:lpstr>
      <vt:lpstr>1_HDOfficeLightV0</vt:lpstr>
      <vt:lpstr>SOA, Microservices &amp; BPMS</vt:lpstr>
      <vt:lpstr>Agenda</vt:lpstr>
      <vt:lpstr>Business Process Management</vt:lpstr>
      <vt:lpstr>Process Descriptions</vt:lpstr>
      <vt:lpstr>BPMN2</vt:lpstr>
      <vt:lpstr>Understanding Business Processes</vt:lpstr>
      <vt:lpstr>PowerPoint-Präsentation</vt:lpstr>
      <vt:lpstr>Example:  Pizza Ordering Process</vt:lpstr>
      <vt:lpstr>BPMS / Process Automation „Types“</vt:lpstr>
      <vt:lpstr>Demo I 💪💪💪</vt:lpstr>
      <vt:lpstr>PowerPoint-Präsentation</vt:lpstr>
      <vt:lpstr>Process Modelling History…</vt:lpstr>
      <vt:lpstr>Disadvantages when using BPMS</vt:lpstr>
      <vt:lpstr>Microservices &amp; Event Driven Architecture</vt:lpstr>
      <vt:lpstr>Martin Fowler</vt:lpstr>
      <vt:lpstr>PowerPoint-Präsentation</vt:lpstr>
      <vt:lpstr>Monolith</vt:lpstr>
      <vt:lpstr>Microservice Architectures (REST)</vt:lpstr>
      <vt:lpstr>PowerPoint-Präsentation</vt:lpstr>
      <vt:lpstr>Microservice Architectures (Events)</vt:lpstr>
      <vt:lpstr>The Microservices Workflow Automation Cheat Sheet (by Bernd Rücker)</vt:lpstr>
      <vt:lpstr>the real world…</vt:lpstr>
      <vt:lpstr>PowerPoint-Präsentation</vt:lpstr>
      <vt:lpstr>Software Architecture</vt:lpstr>
      <vt:lpstr>PowerPoint-Präsentation</vt:lpstr>
      <vt:lpstr>PowerPoint-Präsentation</vt:lpstr>
      <vt:lpstr>PowerPoint-Präsentation</vt:lpstr>
      <vt:lpstr>PowerPoint-Präsentation</vt:lpstr>
      <vt:lpstr>Microservices at Netflix (&gt;1,000)</vt:lpstr>
      <vt:lpstr>Enterprise Business</vt:lpstr>
      <vt:lpstr>… BPMN2</vt:lpstr>
      <vt:lpstr>BPMN2.0</vt:lpstr>
      <vt:lpstr>Demo II 💪💪💪</vt:lpstr>
      <vt:lpstr>BPM @ tech11 </vt:lpstr>
      <vt:lpstr>Architecture: tech11 Insurance Platform</vt:lpstr>
      <vt:lpstr>SOA based on Microservice Technology</vt:lpstr>
      <vt:lpstr>tech11 Insurance Platform</vt:lpstr>
      <vt:lpstr>Customizing</vt:lpstr>
      <vt:lpstr>Customizing</vt:lpstr>
      <vt:lpstr>Summary</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Platform</dc:title>
  <dc:creator>Matthias Reining</dc:creator>
  <cp:lastModifiedBy>Matthias Reining</cp:lastModifiedBy>
  <cp:revision>1</cp:revision>
  <dcterms:created xsi:type="dcterms:W3CDTF">2022-01-06T23:59:19Z</dcterms:created>
  <dcterms:modified xsi:type="dcterms:W3CDTF">2022-01-18T14:28:26Z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0x010100C43C06F6030BBD40B4B0016E9377A190</vt:lpwstr>
  </property>
</Properties>
</file>